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5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 Slide" id="{F789D752-CC35-444D-BA65-3F04D447E5AE}">
          <p14:sldIdLst>
            <p14:sldId id="256"/>
          </p14:sldIdLst>
        </p14:section>
        <p14:section name="About Us" id="{C594C9DA-B09A-F248-BAAD-C3A1DC67EDB7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</p14:sldIdLst>
        </p14:section>
        <p14:section name="My Skills" id="{6AC79E1D-77D6-A342-9B29-3336C0BAC956}">
          <p14:sldIdLst>
            <p14:sldId id="265"/>
            <p14:sldId id="266"/>
            <p14:sldId id="267"/>
            <p14:sldId id="268"/>
          </p14:sldIdLst>
        </p14:section>
        <p14:section name="Services" id="{C4AF2E45-CDEE-1A49-9E93-07A0070B3724}">
          <p14:sldIdLst>
            <p14:sldId id="269"/>
            <p14:sldId id="270"/>
          </p14:sldIdLst>
        </p14:section>
        <p14:section name="Break Slide" id="{A1A9DFF3-3C5E-9F45-B1F9-30323574538B}">
          <p14:sldIdLst>
            <p14:sldId id="271"/>
            <p14:sldId id="272"/>
          </p14:sldIdLst>
        </p14:section>
        <p14:section name="Portfolio" id="{545330B2-D351-474D-9228-7E37D0FD11A6}">
          <p14:sldIdLst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</p14:sldIdLst>
        </p14:section>
        <p14:section name="Mockup" id="{ADD81CB0-79A6-4842-8A2A-9CC799904127}">
          <p14:sldIdLst>
            <p14:sldId id="284"/>
            <p14:sldId id="286"/>
            <p14:sldId id="285"/>
            <p14:sldId id="287"/>
          </p14:sldIdLst>
        </p14:section>
        <p14:section name="Infographics" id="{D58EAC7E-3E1C-1841-907A-4F605342E09D}">
          <p14:sldIdLst>
            <p14:sldId id="288"/>
            <p14:sldId id="289"/>
          </p14:sldIdLst>
        </p14:section>
        <p14:section name="Contact" id="{4FD9BA58-BDA5-124D-97E9-646B6FA689C1}">
          <p14:sldIdLst>
            <p14:sldId id="290"/>
          </p14:sldIdLst>
        </p14:section>
        <p14:section name="Ending Slides" id="{87CA2716-C494-F84A-9904-8B36DA98BAA4}">
          <p14:sldIdLst>
            <p14:sldId id="29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635F"/>
    <a:srgbClr val="104572"/>
    <a:srgbClr val="0B273F"/>
    <a:srgbClr val="114572"/>
    <a:srgbClr val="1A3A57"/>
    <a:srgbClr val="0A2439"/>
    <a:srgbClr val="DA6C67"/>
    <a:srgbClr val="0B2439"/>
    <a:srgbClr val="1D4260"/>
    <a:srgbClr val="2F55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95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B273F"/>
            </a:solidFill>
          </c:spPr>
          <c:dPt>
            <c:idx val="0"/>
            <c:bubble3D val="0"/>
            <c:spPr>
              <a:solidFill>
                <a:srgbClr val="0B273F">
                  <a:alpha val="13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09D-D247-98B5-A460BF6F46E4}"/>
              </c:ext>
            </c:extLst>
          </c:dPt>
          <c:dPt>
            <c:idx val="1"/>
            <c:bubble3D val="0"/>
            <c:spPr>
              <a:solidFill>
                <a:srgbClr val="0B273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09D-D247-98B5-A460BF6F46E4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09D-D247-98B5-A460BF6F46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929-6146-8DA1-95CB9DF5704B}"/>
              </c:ext>
            </c:extLst>
          </c:dPt>
          <c:dPt>
            <c:idx val="1"/>
            <c:bubble3D val="0"/>
            <c:spPr>
              <a:solidFill>
                <a:srgbClr val="C7635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929-6146-8DA1-95CB9DF5704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929-6146-8DA1-95CB9DF570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869-324D-B620-AA6AA3E5C289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869-324D-B620-AA6AA3E5C289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869-324D-B620-AA6AA3E5C2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D6B-3B49-BFE5-951E7F6AACBF}"/>
              </c:ext>
            </c:extLst>
          </c:dPt>
          <c:dPt>
            <c:idx val="1"/>
            <c:bubble3D val="0"/>
            <c:spPr>
              <a:solidFill>
                <a:srgbClr val="10457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D6B-3B49-BFE5-951E7F6AACBF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D6B-3B49-BFE5-951E7F6AAC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A6C67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DA6C6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147-274E-92C7-0BA38BE0741A}"/>
              </c:ext>
            </c:extLst>
          </c:dPt>
          <c:dPt>
            <c:idx val="2"/>
            <c:invertIfNegative val="0"/>
            <c:bubble3D val="0"/>
            <c:spPr>
              <a:solidFill>
                <a:srgbClr val="DA6C6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147-274E-92C7-0BA38BE0741A}"/>
              </c:ext>
            </c:extLst>
          </c:dPt>
          <c:dPt>
            <c:idx val="3"/>
            <c:invertIfNegative val="0"/>
            <c:bubble3D val="0"/>
            <c:spPr>
              <a:solidFill>
                <a:srgbClr val="DA6C6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147-274E-92C7-0BA38BE0741A}"/>
              </c:ext>
            </c:extLst>
          </c:dPt>
          <c:cat>
            <c:numRef>
              <c:f>Sheet1!$A$2:$A$8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2.5</c:v>
                </c:pt>
                <c:pt idx="1">
                  <c:v>5</c:v>
                </c:pt>
                <c:pt idx="2">
                  <c:v>4</c:v>
                </c:pt>
                <c:pt idx="3">
                  <c:v>3.8</c:v>
                </c:pt>
                <c:pt idx="4">
                  <c:v>5</c:v>
                </c:pt>
                <c:pt idx="5">
                  <c:v>2</c:v>
                </c:pt>
                <c:pt idx="6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147-274E-92C7-0BA38BE0741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A243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A243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9147-274E-92C7-0BA38BE0741A}"/>
              </c:ext>
            </c:extLst>
          </c:dPt>
          <c:dPt>
            <c:idx val="1"/>
            <c:invertIfNegative val="0"/>
            <c:bubble3D val="0"/>
            <c:spPr>
              <a:solidFill>
                <a:srgbClr val="0A243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9147-274E-92C7-0BA38BE0741A}"/>
              </c:ext>
            </c:extLst>
          </c:dPt>
          <c:dPt>
            <c:idx val="2"/>
            <c:invertIfNegative val="0"/>
            <c:bubble3D val="0"/>
            <c:spPr>
              <a:solidFill>
                <a:srgbClr val="0A243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9147-274E-92C7-0BA38BE0741A}"/>
              </c:ext>
            </c:extLst>
          </c:dPt>
          <c:dPt>
            <c:idx val="3"/>
            <c:invertIfNegative val="0"/>
            <c:bubble3D val="0"/>
            <c:spPr>
              <a:solidFill>
                <a:srgbClr val="0A243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9147-274E-92C7-0BA38BE0741A}"/>
              </c:ext>
            </c:extLst>
          </c:dPt>
          <c:cat>
            <c:numRef>
              <c:f>Sheet1!$A$2:$A$8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4</c:v>
                </c:pt>
                <c:pt idx="1">
                  <c:v>5</c:v>
                </c:pt>
                <c:pt idx="2">
                  <c:v>5</c:v>
                </c:pt>
                <c:pt idx="3">
                  <c:v>3.5</c:v>
                </c:pt>
                <c:pt idx="4">
                  <c:v>4</c:v>
                </c:pt>
                <c:pt idx="5">
                  <c:v>3</c:v>
                </c:pt>
                <c:pt idx="6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9147-274E-92C7-0BA38BE0741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9147-274E-92C7-0BA38BE0741A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9147-274E-92C7-0BA38BE0741A}"/>
              </c:ext>
            </c:extLst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9147-274E-92C7-0BA38BE0741A}"/>
              </c:ext>
            </c:extLst>
          </c:dPt>
          <c:cat>
            <c:numRef>
              <c:f>Sheet1!$A$2:$A$8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2.2999999999999998</c:v>
                </c:pt>
                <c:pt idx="1">
                  <c:v>3</c:v>
                </c:pt>
                <c:pt idx="2">
                  <c:v>2</c:v>
                </c:pt>
                <c:pt idx="3">
                  <c:v>2.2000000000000002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9147-274E-92C7-0BA38BE0741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11457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1457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8-9147-274E-92C7-0BA38BE0741A}"/>
              </c:ext>
            </c:extLst>
          </c:dPt>
          <c:dPt>
            <c:idx val="1"/>
            <c:invertIfNegative val="0"/>
            <c:bubble3D val="0"/>
            <c:spPr>
              <a:solidFill>
                <a:srgbClr val="11457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A-9147-274E-92C7-0BA38BE0741A}"/>
              </c:ext>
            </c:extLst>
          </c:dPt>
          <c:dPt>
            <c:idx val="2"/>
            <c:invertIfNegative val="0"/>
            <c:bubble3D val="0"/>
            <c:spPr>
              <a:solidFill>
                <a:srgbClr val="11457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C-9147-274E-92C7-0BA38BE0741A}"/>
              </c:ext>
            </c:extLst>
          </c:dPt>
          <c:dPt>
            <c:idx val="3"/>
            <c:invertIfNegative val="0"/>
            <c:bubble3D val="0"/>
            <c:spPr>
              <a:solidFill>
                <a:srgbClr val="11457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E-9147-274E-92C7-0BA38BE0741A}"/>
              </c:ext>
            </c:extLst>
          </c:dPt>
          <c:cat>
            <c:numRef>
              <c:f>Sheet1!$A$2:$A$8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Sheet1!$E$2:$E$8</c:f>
              <c:numCache>
                <c:formatCode>General</c:formatCode>
                <c:ptCount val="7"/>
                <c:pt idx="0">
                  <c:v>4.5999999999999996</c:v>
                </c:pt>
                <c:pt idx="1">
                  <c:v>3.5</c:v>
                </c:pt>
                <c:pt idx="2">
                  <c:v>2.8</c:v>
                </c:pt>
                <c:pt idx="3">
                  <c:v>1.1000000000000001</c:v>
                </c:pt>
                <c:pt idx="4">
                  <c:v>3</c:v>
                </c:pt>
                <c:pt idx="5">
                  <c:v>4</c:v>
                </c:pt>
                <c:pt idx="6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F-9147-274E-92C7-0BA38BE074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-118870016"/>
        <c:axId val="-118866672"/>
      </c:barChart>
      <c:catAx>
        <c:axId val="-1188700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118866672"/>
        <c:crosses val="autoZero"/>
        <c:auto val="1"/>
        <c:lblAlgn val="ctr"/>
        <c:lblOffset val="100"/>
        <c:noMultiLvlLbl val="0"/>
      </c:catAx>
      <c:valAx>
        <c:axId val="-118866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118870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EB3928-A62D-F647-A542-E37F8CE0496C}" type="datetimeFigureOut">
              <a:t>4/24/20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AE0E62-1F79-8846-962E-75BB591A127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965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AE0E62-1F79-8846-962E-75BB591A127A}" type="slidenum"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104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AE0E62-1F79-8846-962E-75BB591A127A}" type="slidenum">
              <a:rPr lang="en-ID"/>
              <a:t>30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46474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6320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858920-A805-F145-9148-E9AAA2D634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70A38800-D007-AC47-981E-9042653D97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68507" y="0"/>
            <a:ext cx="8123493" cy="3429000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22D92417-6E6E-9B47-81CF-3A94BBC343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60" y="3456432"/>
            <a:ext cx="4061747" cy="3429000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05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BDF89D86-1E40-6543-8376-F1F5AF5247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012FE707-0592-CB44-A0EC-DFDF4353CDE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60" y="1024128"/>
            <a:ext cx="7582760" cy="4809744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1FAA6AF6-B2DE-FA42-96A9-D0345FA6DDD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596280" y="1024128"/>
            <a:ext cx="4601816" cy="1481328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26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9DB59A4F-DED5-D844-9F7B-7D6CA360C03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B253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02433F45-00CA-814B-81A4-8611D6DCCEAD}"/>
              </a:ext>
            </a:extLst>
          </p:cNvPr>
          <p:cNvSpPr/>
          <p:nvPr userDrawn="1"/>
        </p:nvSpPr>
        <p:spPr>
          <a:xfrm>
            <a:off x="0" y="0"/>
            <a:ext cx="12192000" cy="2665666"/>
          </a:xfrm>
          <a:custGeom>
            <a:avLst/>
            <a:gdLst>
              <a:gd name="connsiteX0" fmla="*/ 11985403 w 12192000"/>
              <a:gd name="connsiteY0" fmla="*/ 1075563 h 2665666"/>
              <a:gd name="connsiteX1" fmla="*/ 11492769 w 12192000"/>
              <a:gd name="connsiteY1" fmla="*/ 1191197 h 2665666"/>
              <a:gd name="connsiteX2" fmla="*/ 10507504 w 12192000"/>
              <a:gd name="connsiteY2" fmla="*/ 1567053 h 2665666"/>
              <a:gd name="connsiteX3" fmla="*/ 9899047 w 12192000"/>
              <a:gd name="connsiteY3" fmla="*/ 930974 h 2665666"/>
              <a:gd name="connsiteX4" fmla="*/ 8594979 w 12192000"/>
              <a:gd name="connsiteY4" fmla="*/ 1885093 h 2665666"/>
              <a:gd name="connsiteX5" fmla="*/ 7928229 w 12192000"/>
              <a:gd name="connsiteY5" fmla="*/ 1552575 h 2665666"/>
              <a:gd name="connsiteX6" fmla="*/ 6943725 w 12192000"/>
              <a:gd name="connsiteY6" fmla="*/ 1393603 h 2665666"/>
              <a:gd name="connsiteX7" fmla="*/ 6364129 w 12192000"/>
              <a:gd name="connsiteY7" fmla="*/ 1885093 h 2665666"/>
              <a:gd name="connsiteX8" fmla="*/ 5146739 w 12192000"/>
              <a:gd name="connsiteY8" fmla="*/ 1711547 h 2665666"/>
              <a:gd name="connsiteX9" fmla="*/ 4741069 w 12192000"/>
              <a:gd name="connsiteY9" fmla="*/ 1220057 h 2665666"/>
              <a:gd name="connsiteX10" fmla="*/ 4422267 w 12192000"/>
              <a:gd name="connsiteY10" fmla="*/ 1364647 h 2665666"/>
              <a:gd name="connsiteX11" fmla="*/ 4190429 w 12192000"/>
              <a:gd name="connsiteY11" fmla="*/ 1220057 h 2665666"/>
              <a:gd name="connsiteX12" fmla="*/ 3958590 w 12192000"/>
              <a:gd name="connsiteY12" fmla="*/ 1552575 h 2665666"/>
              <a:gd name="connsiteX13" fmla="*/ 3118295 w 12192000"/>
              <a:gd name="connsiteY13" fmla="*/ 1552575 h 2665666"/>
              <a:gd name="connsiteX14" fmla="*/ 2857500 w 12192000"/>
              <a:gd name="connsiteY14" fmla="*/ 1220057 h 2665666"/>
              <a:gd name="connsiteX15" fmla="*/ 2248948 w 12192000"/>
              <a:gd name="connsiteY15" fmla="*/ 1885093 h 2665666"/>
              <a:gd name="connsiteX16" fmla="*/ 1582198 w 12192000"/>
              <a:gd name="connsiteY16" fmla="*/ 2231993 h 2665666"/>
              <a:gd name="connsiteX17" fmla="*/ 1234440 w 12192000"/>
              <a:gd name="connsiteY17" fmla="*/ 2116360 h 2665666"/>
              <a:gd name="connsiteX18" fmla="*/ 1031653 w 12192000"/>
              <a:gd name="connsiteY18" fmla="*/ 2665666 h 2665666"/>
              <a:gd name="connsiteX19" fmla="*/ 713137 w 12192000"/>
              <a:gd name="connsiteY19" fmla="*/ 2318766 h 2665666"/>
              <a:gd name="connsiteX20" fmla="*/ 0 w 12192000"/>
              <a:gd name="connsiteY20" fmla="*/ 2665666 h 2665666"/>
              <a:gd name="connsiteX21" fmla="*/ 0 w 12192000"/>
              <a:gd name="connsiteY21" fmla="*/ 0 h 2665666"/>
              <a:gd name="connsiteX22" fmla="*/ 12192000 w 12192000"/>
              <a:gd name="connsiteY22" fmla="*/ 0 h 2665666"/>
              <a:gd name="connsiteX23" fmla="*/ 12192000 w 12192000"/>
              <a:gd name="connsiteY23" fmla="*/ 1072229 h 2665666"/>
              <a:gd name="connsiteX24" fmla="*/ 11985403 w 12192000"/>
              <a:gd name="connsiteY24" fmla="*/ 1075563 h 266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2665666">
                <a:moveTo>
                  <a:pt x="11985403" y="1075563"/>
                </a:moveTo>
                <a:lnTo>
                  <a:pt x="11492769" y="1191197"/>
                </a:lnTo>
                <a:lnTo>
                  <a:pt x="10507504" y="1567053"/>
                </a:lnTo>
                <a:lnTo>
                  <a:pt x="9899047" y="930974"/>
                </a:lnTo>
                <a:lnTo>
                  <a:pt x="8594979" y="1885093"/>
                </a:lnTo>
                <a:lnTo>
                  <a:pt x="7928229" y="1552575"/>
                </a:lnTo>
                <a:lnTo>
                  <a:pt x="6943725" y="1393603"/>
                </a:lnTo>
                <a:lnTo>
                  <a:pt x="6364129" y="1885093"/>
                </a:lnTo>
                <a:lnTo>
                  <a:pt x="5146739" y="1711547"/>
                </a:lnTo>
                <a:lnTo>
                  <a:pt x="4741069" y="1220057"/>
                </a:lnTo>
                <a:lnTo>
                  <a:pt x="4422267" y="1364647"/>
                </a:lnTo>
                <a:lnTo>
                  <a:pt x="4190429" y="1220057"/>
                </a:lnTo>
                <a:lnTo>
                  <a:pt x="3958590" y="1552575"/>
                </a:lnTo>
                <a:lnTo>
                  <a:pt x="3118295" y="1552575"/>
                </a:lnTo>
                <a:lnTo>
                  <a:pt x="2857500" y="1220057"/>
                </a:lnTo>
                <a:lnTo>
                  <a:pt x="2248948" y="1885093"/>
                </a:lnTo>
                <a:lnTo>
                  <a:pt x="1582198" y="2231993"/>
                </a:lnTo>
                <a:lnTo>
                  <a:pt x="1234440" y="2116360"/>
                </a:lnTo>
                <a:lnTo>
                  <a:pt x="1031653" y="2665666"/>
                </a:lnTo>
                <a:lnTo>
                  <a:pt x="713137" y="2318766"/>
                </a:lnTo>
                <a:lnTo>
                  <a:pt x="0" y="2665666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1072229"/>
                </a:lnTo>
                <a:cubicBezTo>
                  <a:pt x="12065889" y="1073563"/>
                  <a:pt x="11985403" y="1075563"/>
                  <a:pt x="11985403" y="1075563"/>
                </a:cubicBez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1862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FDBD8583-07A2-E74F-98D8-9D8A7762536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B253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36567ABA-3994-F24D-B2F9-55ACA6A04DEB}"/>
              </a:ext>
            </a:extLst>
          </p:cNvPr>
          <p:cNvSpPr/>
          <p:nvPr userDrawn="1"/>
        </p:nvSpPr>
        <p:spPr>
          <a:xfrm>
            <a:off x="0" y="0"/>
            <a:ext cx="12192000" cy="1889569"/>
          </a:xfrm>
          <a:custGeom>
            <a:avLst/>
            <a:gdLst>
              <a:gd name="connsiteX0" fmla="*/ 12192000 w 12192000"/>
              <a:gd name="connsiteY0" fmla="*/ 1628775 h 1889569"/>
              <a:gd name="connsiteX1" fmla="*/ 12005215 w 12192000"/>
              <a:gd name="connsiteY1" fmla="*/ 1889570 h 1889569"/>
              <a:gd name="connsiteX2" fmla="*/ 11367706 w 12192000"/>
              <a:gd name="connsiteY2" fmla="*/ 1541812 h 1889569"/>
              <a:gd name="connsiteX3" fmla="*/ 10788110 w 12192000"/>
              <a:gd name="connsiteY3" fmla="*/ 1657350 h 1889569"/>
              <a:gd name="connsiteX4" fmla="*/ 10498359 w 12192000"/>
              <a:gd name="connsiteY4" fmla="*/ 1264730 h 1889569"/>
              <a:gd name="connsiteX5" fmla="*/ 9715976 w 12192000"/>
              <a:gd name="connsiteY5" fmla="*/ 1019842 h 1889569"/>
              <a:gd name="connsiteX6" fmla="*/ 8614886 w 12192000"/>
              <a:gd name="connsiteY6" fmla="*/ 640461 h 1889569"/>
              <a:gd name="connsiteX7" fmla="*/ 8122253 w 12192000"/>
              <a:gd name="connsiteY7" fmla="*/ 817150 h 1889569"/>
              <a:gd name="connsiteX8" fmla="*/ 7513702 w 12192000"/>
              <a:gd name="connsiteY8" fmla="*/ 643319 h 1889569"/>
              <a:gd name="connsiteX9" fmla="*/ 6557487 w 12192000"/>
              <a:gd name="connsiteY9" fmla="*/ 1193864 h 1889569"/>
              <a:gd name="connsiteX10" fmla="*/ 5543264 w 12192000"/>
              <a:gd name="connsiteY10" fmla="*/ 1165289 h 1889569"/>
              <a:gd name="connsiteX11" fmla="*/ 4848225 w 12192000"/>
              <a:gd name="connsiteY11" fmla="*/ 1628775 h 1889569"/>
              <a:gd name="connsiteX12" fmla="*/ 3369945 w 12192000"/>
              <a:gd name="connsiteY12" fmla="*/ 933450 h 1889569"/>
              <a:gd name="connsiteX13" fmla="*/ 1863090 w 12192000"/>
              <a:gd name="connsiteY13" fmla="*/ 1251871 h 1889569"/>
              <a:gd name="connsiteX14" fmla="*/ 1196340 w 12192000"/>
              <a:gd name="connsiteY14" fmla="*/ 1135952 h 1889569"/>
              <a:gd name="connsiteX15" fmla="*/ 0 w 12192000"/>
              <a:gd name="connsiteY15" fmla="*/ 1073372 h 1889569"/>
              <a:gd name="connsiteX16" fmla="*/ 0 w 12192000"/>
              <a:gd name="connsiteY16" fmla="*/ 0 h 1889569"/>
              <a:gd name="connsiteX17" fmla="*/ 12192000 w 12192000"/>
              <a:gd name="connsiteY17" fmla="*/ 0 h 1889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1889569">
                <a:moveTo>
                  <a:pt x="12192000" y="1628775"/>
                </a:moveTo>
                <a:lnTo>
                  <a:pt x="12005215" y="1889570"/>
                </a:lnTo>
                <a:lnTo>
                  <a:pt x="11367706" y="1541812"/>
                </a:lnTo>
                <a:lnTo>
                  <a:pt x="10788110" y="1657350"/>
                </a:lnTo>
                <a:lnTo>
                  <a:pt x="10498359" y="1264730"/>
                </a:lnTo>
                <a:lnTo>
                  <a:pt x="9715976" y="1019842"/>
                </a:lnTo>
                <a:lnTo>
                  <a:pt x="8614886" y="640461"/>
                </a:lnTo>
                <a:lnTo>
                  <a:pt x="8122253" y="817150"/>
                </a:lnTo>
                <a:cubicBezTo>
                  <a:pt x="8122253" y="817150"/>
                  <a:pt x="7629525" y="614363"/>
                  <a:pt x="7513702" y="643319"/>
                </a:cubicBezTo>
                <a:cubicBezTo>
                  <a:pt x="7397877" y="672275"/>
                  <a:pt x="6615399" y="1106996"/>
                  <a:pt x="6557487" y="1193864"/>
                </a:cubicBezTo>
                <a:cubicBezTo>
                  <a:pt x="6499574" y="1280732"/>
                  <a:pt x="5890737" y="1193864"/>
                  <a:pt x="5543264" y="1165289"/>
                </a:cubicBezTo>
                <a:cubicBezTo>
                  <a:pt x="5195792" y="1136714"/>
                  <a:pt x="4848225" y="1628775"/>
                  <a:pt x="4848225" y="1628775"/>
                </a:cubicBezTo>
                <a:lnTo>
                  <a:pt x="3369945" y="933450"/>
                </a:lnTo>
                <a:lnTo>
                  <a:pt x="1863090" y="1251871"/>
                </a:lnTo>
                <a:cubicBezTo>
                  <a:pt x="1863090" y="1251871"/>
                  <a:pt x="1602296" y="1222820"/>
                  <a:pt x="1196340" y="1135952"/>
                </a:cubicBezTo>
                <a:cubicBezTo>
                  <a:pt x="942975" y="1081564"/>
                  <a:pt x="383762" y="1072515"/>
                  <a:pt x="0" y="1073372"/>
                </a:cubicBezTo>
                <a:lnTo>
                  <a:pt x="0" y="0"/>
                </a:lnTo>
                <a:lnTo>
                  <a:pt x="12192000" y="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6020141A-7336-8C4A-AB55-79538B23F45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57886" y="1024128"/>
            <a:ext cx="4407502" cy="4809744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0625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DFA8A1FC-D69B-4444-A73C-BC25D35B24E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B253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FEF15DF8-C28D-244D-BA2B-4B38D32C4992}"/>
              </a:ext>
            </a:extLst>
          </p:cNvPr>
          <p:cNvSpPr/>
          <p:nvPr userDrawn="1"/>
        </p:nvSpPr>
        <p:spPr>
          <a:xfrm>
            <a:off x="0" y="3136582"/>
            <a:ext cx="12192000" cy="3705701"/>
          </a:xfrm>
          <a:custGeom>
            <a:avLst/>
            <a:gdLst>
              <a:gd name="connsiteX0" fmla="*/ 0 w 12192000"/>
              <a:gd name="connsiteY0" fmla="*/ 163640 h 3705701"/>
              <a:gd name="connsiteX1" fmla="*/ 713137 w 12192000"/>
              <a:gd name="connsiteY1" fmla="*/ 381 h 3705701"/>
              <a:gd name="connsiteX2" fmla="*/ 1118807 w 12192000"/>
              <a:gd name="connsiteY2" fmla="*/ 326898 h 3705701"/>
              <a:gd name="connsiteX3" fmla="*/ 1727359 w 12192000"/>
              <a:gd name="connsiteY3" fmla="*/ 326898 h 3705701"/>
              <a:gd name="connsiteX4" fmla="*/ 2190750 w 12192000"/>
              <a:gd name="connsiteY4" fmla="*/ 486442 h 3705701"/>
              <a:gd name="connsiteX5" fmla="*/ 2914650 w 12192000"/>
              <a:gd name="connsiteY5" fmla="*/ 243459 h 3705701"/>
              <a:gd name="connsiteX6" fmla="*/ 3465290 w 12192000"/>
              <a:gd name="connsiteY6" fmla="*/ 243459 h 3705701"/>
              <a:gd name="connsiteX7" fmla="*/ 3465290 w 12192000"/>
              <a:gd name="connsiteY7" fmla="*/ 381286 h 3705701"/>
              <a:gd name="connsiteX8" fmla="*/ 3899916 w 12192000"/>
              <a:gd name="connsiteY8" fmla="*/ 486061 h 3705701"/>
              <a:gd name="connsiteX9" fmla="*/ 4102799 w 12192000"/>
              <a:gd name="connsiteY9" fmla="*/ 652939 h 3705701"/>
              <a:gd name="connsiteX10" fmla="*/ 5059014 w 12192000"/>
              <a:gd name="connsiteY10" fmla="*/ 0 h 3705701"/>
              <a:gd name="connsiteX11" fmla="*/ 5783485 w 12192000"/>
              <a:gd name="connsiteY11" fmla="*/ 136017 h 3705701"/>
              <a:gd name="connsiteX12" fmla="*/ 6096000 w 12192000"/>
              <a:gd name="connsiteY12" fmla="*/ 486442 h 3705701"/>
              <a:gd name="connsiteX13" fmla="*/ 6392704 w 12192000"/>
              <a:gd name="connsiteY13" fmla="*/ 326898 h 3705701"/>
              <a:gd name="connsiteX14" fmla="*/ 6566630 w 12192000"/>
              <a:gd name="connsiteY14" fmla="*/ 326898 h 3705701"/>
              <a:gd name="connsiteX15" fmla="*/ 6885337 w 12192000"/>
              <a:gd name="connsiteY15" fmla="*/ 163640 h 3705701"/>
              <a:gd name="connsiteX16" fmla="*/ 7146131 w 12192000"/>
              <a:gd name="connsiteY16" fmla="*/ 190881 h 3705701"/>
              <a:gd name="connsiteX17" fmla="*/ 7812881 w 12192000"/>
              <a:gd name="connsiteY17" fmla="*/ 486156 h 3705701"/>
              <a:gd name="connsiteX18" fmla="*/ 8102727 w 12192000"/>
              <a:gd name="connsiteY18" fmla="*/ 381 h 3705701"/>
              <a:gd name="connsiteX19" fmla="*/ 8595265 w 12192000"/>
              <a:gd name="connsiteY19" fmla="*/ 163640 h 3705701"/>
              <a:gd name="connsiteX20" fmla="*/ 8914066 w 12192000"/>
              <a:gd name="connsiteY20" fmla="*/ 381 h 3705701"/>
              <a:gd name="connsiteX21" fmla="*/ 9348692 w 12192000"/>
              <a:gd name="connsiteY21" fmla="*/ 326898 h 3705701"/>
              <a:gd name="connsiteX22" fmla="*/ 10015442 w 12192000"/>
              <a:gd name="connsiteY22" fmla="*/ 136398 h 3705701"/>
              <a:gd name="connsiteX23" fmla="*/ 10334244 w 12192000"/>
              <a:gd name="connsiteY23" fmla="*/ 326898 h 3705701"/>
              <a:gd name="connsiteX24" fmla="*/ 10652951 w 12192000"/>
              <a:gd name="connsiteY24" fmla="*/ 326898 h 3705701"/>
              <a:gd name="connsiteX25" fmla="*/ 10913745 w 12192000"/>
              <a:gd name="connsiteY25" fmla="*/ 381 h 3705701"/>
              <a:gd name="connsiteX26" fmla="*/ 11261503 w 12192000"/>
              <a:gd name="connsiteY26" fmla="*/ 326898 h 3705701"/>
              <a:gd name="connsiteX27" fmla="*/ 11753850 w 12192000"/>
              <a:gd name="connsiteY27" fmla="*/ 326898 h 3705701"/>
              <a:gd name="connsiteX28" fmla="*/ 11753850 w 12192000"/>
              <a:gd name="connsiteY28" fmla="*/ 486442 h 3705701"/>
              <a:gd name="connsiteX29" fmla="*/ 12043601 w 12192000"/>
              <a:gd name="connsiteY29" fmla="*/ 486442 h 3705701"/>
              <a:gd name="connsiteX30" fmla="*/ 12192000 w 12192000"/>
              <a:gd name="connsiteY30" fmla="*/ 653320 h 3705701"/>
              <a:gd name="connsiteX31" fmla="*/ 12192000 w 12192000"/>
              <a:gd name="connsiteY31" fmla="*/ 3705701 h 3705701"/>
              <a:gd name="connsiteX32" fmla="*/ 0 w 12192000"/>
              <a:gd name="connsiteY32" fmla="*/ 3705701 h 3705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192000" h="3705701">
                <a:moveTo>
                  <a:pt x="0" y="163640"/>
                </a:moveTo>
                <a:lnTo>
                  <a:pt x="713137" y="381"/>
                </a:lnTo>
                <a:lnTo>
                  <a:pt x="1118807" y="326898"/>
                </a:lnTo>
                <a:lnTo>
                  <a:pt x="1727359" y="326898"/>
                </a:lnTo>
                <a:lnTo>
                  <a:pt x="2190750" y="486442"/>
                </a:lnTo>
                <a:lnTo>
                  <a:pt x="2914650" y="243459"/>
                </a:lnTo>
                <a:lnTo>
                  <a:pt x="3465290" y="243459"/>
                </a:lnTo>
                <a:lnTo>
                  <a:pt x="3465290" y="381286"/>
                </a:lnTo>
                <a:lnTo>
                  <a:pt x="3899916" y="486061"/>
                </a:lnTo>
                <a:lnTo>
                  <a:pt x="4102799" y="652939"/>
                </a:lnTo>
                <a:lnTo>
                  <a:pt x="5059014" y="0"/>
                </a:lnTo>
                <a:lnTo>
                  <a:pt x="5783485" y="136017"/>
                </a:lnTo>
                <a:lnTo>
                  <a:pt x="6096000" y="486442"/>
                </a:lnTo>
                <a:lnTo>
                  <a:pt x="6392704" y="326898"/>
                </a:lnTo>
                <a:lnTo>
                  <a:pt x="6566630" y="326898"/>
                </a:lnTo>
                <a:lnTo>
                  <a:pt x="6885337" y="163640"/>
                </a:lnTo>
                <a:lnTo>
                  <a:pt x="7146131" y="190881"/>
                </a:lnTo>
                <a:lnTo>
                  <a:pt x="7812881" y="486156"/>
                </a:lnTo>
                <a:lnTo>
                  <a:pt x="8102727" y="381"/>
                </a:lnTo>
                <a:lnTo>
                  <a:pt x="8595265" y="163640"/>
                </a:lnTo>
                <a:lnTo>
                  <a:pt x="8914066" y="381"/>
                </a:lnTo>
                <a:cubicBezTo>
                  <a:pt x="8914066" y="381"/>
                  <a:pt x="9232773" y="354044"/>
                  <a:pt x="9348692" y="326898"/>
                </a:cubicBezTo>
                <a:cubicBezTo>
                  <a:pt x="9464611" y="299752"/>
                  <a:pt x="10015442" y="136398"/>
                  <a:pt x="10015442" y="136398"/>
                </a:cubicBezTo>
                <a:lnTo>
                  <a:pt x="10334244" y="326898"/>
                </a:lnTo>
                <a:lnTo>
                  <a:pt x="10652951" y="326898"/>
                </a:lnTo>
                <a:lnTo>
                  <a:pt x="10913745" y="381"/>
                </a:lnTo>
                <a:lnTo>
                  <a:pt x="11261503" y="326898"/>
                </a:lnTo>
                <a:lnTo>
                  <a:pt x="11753850" y="326898"/>
                </a:lnTo>
                <a:lnTo>
                  <a:pt x="11753850" y="486442"/>
                </a:lnTo>
                <a:lnTo>
                  <a:pt x="12043601" y="486442"/>
                </a:lnTo>
                <a:lnTo>
                  <a:pt x="12192000" y="653320"/>
                </a:lnTo>
                <a:lnTo>
                  <a:pt x="12192000" y="3705701"/>
                </a:lnTo>
                <a:lnTo>
                  <a:pt x="0" y="3705701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8209C4B-4472-014C-82A6-3B59996ECB2F}"/>
              </a:ext>
            </a:extLst>
          </p:cNvPr>
          <p:cNvSpPr/>
          <p:nvPr userDrawn="1"/>
        </p:nvSpPr>
        <p:spPr>
          <a:xfrm>
            <a:off x="0" y="4176617"/>
            <a:ext cx="12192000" cy="2665666"/>
          </a:xfrm>
          <a:custGeom>
            <a:avLst/>
            <a:gdLst>
              <a:gd name="connsiteX0" fmla="*/ 11985403 w 12192000"/>
              <a:gd name="connsiteY0" fmla="*/ 1590104 h 2665666"/>
              <a:gd name="connsiteX1" fmla="*/ 11492769 w 12192000"/>
              <a:gd name="connsiteY1" fmla="*/ 1474470 h 2665666"/>
              <a:gd name="connsiteX2" fmla="*/ 10507504 w 12192000"/>
              <a:gd name="connsiteY2" fmla="*/ 1098614 h 2665666"/>
              <a:gd name="connsiteX3" fmla="*/ 9899047 w 12192000"/>
              <a:gd name="connsiteY3" fmla="*/ 1734693 h 2665666"/>
              <a:gd name="connsiteX4" fmla="*/ 8594979 w 12192000"/>
              <a:gd name="connsiteY4" fmla="*/ 780574 h 2665666"/>
              <a:gd name="connsiteX5" fmla="*/ 7928229 w 12192000"/>
              <a:gd name="connsiteY5" fmla="*/ 1113091 h 2665666"/>
              <a:gd name="connsiteX6" fmla="*/ 6943725 w 12192000"/>
              <a:gd name="connsiteY6" fmla="*/ 1271683 h 2665666"/>
              <a:gd name="connsiteX7" fmla="*/ 6364129 w 12192000"/>
              <a:gd name="connsiteY7" fmla="*/ 780193 h 2665666"/>
              <a:gd name="connsiteX8" fmla="*/ 5146739 w 12192000"/>
              <a:gd name="connsiteY8" fmla="*/ 954024 h 2665666"/>
              <a:gd name="connsiteX9" fmla="*/ 4741069 w 12192000"/>
              <a:gd name="connsiteY9" fmla="*/ 1445514 h 2665666"/>
              <a:gd name="connsiteX10" fmla="*/ 4422267 w 12192000"/>
              <a:gd name="connsiteY10" fmla="*/ 1301020 h 2665666"/>
              <a:gd name="connsiteX11" fmla="*/ 4190429 w 12192000"/>
              <a:gd name="connsiteY11" fmla="*/ 1445514 h 2665666"/>
              <a:gd name="connsiteX12" fmla="*/ 3958590 w 12192000"/>
              <a:gd name="connsiteY12" fmla="*/ 1113091 h 2665666"/>
              <a:gd name="connsiteX13" fmla="*/ 3118295 w 12192000"/>
              <a:gd name="connsiteY13" fmla="*/ 1113091 h 2665666"/>
              <a:gd name="connsiteX14" fmla="*/ 2857500 w 12192000"/>
              <a:gd name="connsiteY14" fmla="*/ 1445514 h 2665666"/>
              <a:gd name="connsiteX15" fmla="*/ 2248948 w 12192000"/>
              <a:gd name="connsiteY15" fmla="*/ 780574 h 2665666"/>
              <a:gd name="connsiteX16" fmla="*/ 1582198 w 12192000"/>
              <a:gd name="connsiteY16" fmla="*/ 433673 h 2665666"/>
              <a:gd name="connsiteX17" fmla="*/ 1234440 w 12192000"/>
              <a:gd name="connsiteY17" fmla="*/ 549307 h 2665666"/>
              <a:gd name="connsiteX18" fmla="*/ 1031653 w 12192000"/>
              <a:gd name="connsiteY18" fmla="*/ 0 h 2665666"/>
              <a:gd name="connsiteX19" fmla="*/ 713137 w 12192000"/>
              <a:gd name="connsiteY19" fmla="*/ 346901 h 2665666"/>
              <a:gd name="connsiteX20" fmla="*/ 0 w 12192000"/>
              <a:gd name="connsiteY20" fmla="*/ 0 h 2665666"/>
              <a:gd name="connsiteX21" fmla="*/ 0 w 12192000"/>
              <a:gd name="connsiteY21" fmla="*/ 2665666 h 2665666"/>
              <a:gd name="connsiteX22" fmla="*/ 12192000 w 12192000"/>
              <a:gd name="connsiteY22" fmla="*/ 2665666 h 2665666"/>
              <a:gd name="connsiteX23" fmla="*/ 12192000 w 12192000"/>
              <a:gd name="connsiteY23" fmla="*/ 1593438 h 2665666"/>
              <a:gd name="connsiteX24" fmla="*/ 11985403 w 12192000"/>
              <a:gd name="connsiteY24" fmla="*/ 1590104 h 266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2665666">
                <a:moveTo>
                  <a:pt x="11985403" y="1590104"/>
                </a:moveTo>
                <a:lnTo>
                  <a:pt x="11492769" y="1474470"/>
                </a:lnTo>
                <a:lnTo>
                  <a:pt x="10507504" y="1098614"/>
                </a:lnTo>
                <a:lnTo>
                  <a:pt x="9899047" y="1734693"/>
                </a:lnTo>
                <a:lnTo>
                  <a:pt x="8594979" y="780574"/>
                </a:lnTo>
                <a:lnTo>
                  <a:pt x="7928229" y="1113091"/>
                </a:lnTo>
                <a:lnTo>
                  <a:pt x="6943725" y="1271683"/>
                </a:lnTo>
                <a:lnTo>
                  <a:pt x="6364129" y="780193"/>
                </a:lnTo>
                <a:lnTo>
                  <a:pt x="5146739" y="954024"/>
                </a:lnTo>
                <a:lnTo>
                  <a:pt x="4741069" y="1445514"/>
                </a:lnTo>
                <a:lnTo>
                  <a:pt x="4422267" y="1301020"/>
                </a:lnTo>
                <a:lnTo>
                  <a:pt x="4190429" y="1445514"/>
                </a:lnTo>
                <a:lnTo>
                  <a:pt x="3958590" y="1113091"/>
                </a:lnTo>
                <a:lnTo>
                  <a:pt x="3118295" y="1113091"/>
                </a:lnTo>
                <a:lnTo>
                  <a:pt x="2857500" y="1445514"/>
                </a:lnTo>
                <a:lnTo>
                  <a:pt x="2248948" y="780574"/>
                </a:lnTo>
                <a:lnTo>
                  <a:pt x="1582198" y="433673"/>
                </a:lnTo>
                <a:lnTo>
                  <a:pt x="1234440" y="549307"/>
                </a:lnTo>
                <a:lnTo>
                  <a:pt x="1031653" y="0"/>
                </a:lnTo>
                <a:lnTo>
                  <a:pt x="713137" y="346901"/>
                </a:lnTo>
                <a:lnTo>
                  <a:pt x="0" y="0"/>
                </a:lnTo>
                <a:lnTo>
                  <a:pt x="0" y="2665666"/>
                </a:lnTo>
                <a:lnTo>
                  <a:pt x="12192000" y="2665666"/>
                </a:lnTo>
                <a:lnTo>
                  <a:pt x="12192000" y="1593438"/>
                </a:lnTo>
                <a:cubicBezTo>
                  <a:pt x="12065889" y="1592104"/>
                  <a:pt x="11985403" y="1590104"/>
                  <a:pt x="11985403" y="1590104"/>
                </a:cubicBezTo>
                <a:close/>
              </a:path>
            </a:pathLst>
          </a:custGeom>
          <a:solidFill>
            <a:srgbClr val="1E426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326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35D164FE-9C80-3342-BEE7-D15447FE8E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B253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9FD40804-C649-C84E-AF0D-9DBF9BEA4594}"/>
              </a:ext>
            </a:extLst>
          </p:cNvPr>
          <p:cNvSpPr/>
          <p:nvPr userDrawn="1"/>
        </p:nvSpPr>
        <p:spPr>
          <a:xfrm>
            <a:off x="0" y="3136963"/>
            <a:ext cx="12192000" cy="3705320"/>
          </a:xfrm>
          <a:custGeom>
            <a:avLst/>
            <a:gdLst>
              <a:gd name="connsiteX0" fmla="*/ 12192000 w 12192000"/>
              <a:gd name="connsiteY0" fmla="*/ 163259 h 3705320"/>
              <a:gd name="connsiteX1" fmla="*/ 11478863 w 12192000"/>
              <a:gd name="connsiteY1" fmla="*/ 0 h 3705320"/>
              <a:gd name="connsiteX2" fmla="*/ 11073194 w 12192000"/>
              <a:gd name="connsiteY2" fmla="*/ 326517 h 3705320"/>
              <a:gd name="connsiteX3" fmla="*/ 10464641 w 12192000"/>
              <a:gd name="connsiteY3" fmla="*/ 326517 h 3705320"/>
              <a:gd name="connsiteX4" fmla="*/ 10001250 w 12192000"/>
              <a:gd name="connsiteY4" fmla="*/ 486061 h 3705320"/>
              <a:gd name="connsiteX5" fmla="*/ 9276874 w 12192000"/>
              <a:gd name="connsiteY5" fmla="*/ 243078 h 3705320"/>
              <a:gd name="connsiteX6" fmla="*/ 8725948 w 12192000"/>
              <a:gd name="connsiteY6" fmla="*/ 243078 h 3705320"/>
              <a:gd name="connsiteX7" fmla="*/ 8725948 w 12192000"/>
              <a:gd name="connsiteY7" fmla="*/ 380905 h 3705320"/>
              <a:gd name="connsiteX8" fmla="*/ 8291322 w 12192000"/>
              <a:gd name="connsiteY8" fmla="*/ 485680 h 3705320"/>
              <a:gd name="connsiteX9" fmla="*/ 8088440 w 12192000"/>
              <a:gd name="connsiteY9" fmla="*/ 652558 h 3705320"/>
              <a:gd name="connsiteX10" fmla="*/ 7132225 w 12192000"/>
              <a:gd name="connsiteY10" fmla="*/ 0 h 3705320"/>
              <a:gd name="connsiteX11" fmla="*/ 6407753 w 12192000"/>
              <a:gd name="connsiteY11" fmla="*/ 136017 h 3705320"/>
              <a:gd name="connsiteX12" fmla="*/ 6096000 w 12192000"/>
              <a:gd name="connsiteY12" fmla="*/ 486061 h 3705320"/>
              <a:gd name="connsiteX13" fmla="*/ 5799296 w 12192000"/>
              <a:gd name="connsiteY13" fmla="*/ 326517 h 3705320"/>
              <a:gd name="connsiteX14" fmla="*/ 5625370 w 12192000"/>
              <a:gd name="connsiteY14" fmla="*/ 326517 h 3705320"/>
              <a:gd name="connsiteX15" fmla="*/ 5306664 w 12192000"/>
              <a:gd name="connsiteY15" fmla="*/ 163259 h 3705320"/>
              <a:gd name="connsiteX16" fmla="*/ 5045869 w 12192000"/>
              <a:gd name="connsiteY16" fmla="*/ 190500 h 3705320"/>
              <a:gd name="connsiteX17" fmla="*/ 4379119 w 12192000"/>
              <a:gd name="connsiteY17" fmla="*/ 485775 h 3705320"/>
              <a:gd name="connsiteX18" fmla="*/ 4089273 w 12192000"/>
              <a:gd name="connsiteY18" fmla="*/ 0 h 3705320"/>
              <a:gd name="connsiteX19" fmla="*/ 3596735 w 12192000"/>
              <a:gd name="connsiteY19" fmla="*/ 163259 h 3705320"/>
              <a:gd name="connsiteX20" fmla="*/ 3277934 w 12192000"/>
              <a:gd name="connsiteY20" fmla="*/ 0 h 3705320"/>
              <a:gd name="connsiteX21" fmla="*/ 2843308 w 12192000"/>
              <a:gd name="connsiteY21" fmla="*/ 326517 h 3705320"/>
              <a:gd name="connsiteX22" fmla="*/ 2176558 w 12192000"/>
              <a:gd name="connsiteY22" fmla="*/ 136017 h 3705320"/>
              <a:gd name="connsiteX23" fmla="*/ 1857756 w 12192000"/>
              <a:gd name="connsiteY23" fmla="*/ 326517 h 3705320"/>
              <a:gd name="connsiteX24" fmla="*/ 1539621 w 12192000"/>
              <a:gd name="connsiteY24" fmla="*/ 326517 h 3705320"/>
              <a:gd name="connsiteX25" fmla="*/ 1278827 w 12192000"/>
              <a:gd name="connsiteY25" fmla="*/ 0 h 3705320"/>
              <a:gd name="connsiteX26" fmla="*/ 931069 w 12192000"/>
              <a:gd name="connsiteY26" fmla="*/ 326517 h 3705320"/>
              <a:gd name="connsiteX27" fmla="*/ 438150 w 12192000"/>
              <a:gd name="connsiteY27" fmla="*/ 326517 h 3705320"/>
              <a:gd name="connsiteX28" fmla="*/ 438150 w 12192000"/>
              <a:gd name="connsiteY28" fmla="*/ 486061 h 3705320"/>
              <a:gd name="connsiteX29" fmla="*/ 148685 w 12192000"/>
              <a:gd name="connsiteY29" fmla="*/ 486061 h 3705320"/>
              <a:gd name="connsiteX30" fmla="*/ 0 w 12192000"/>
              <a:gd name="connsiteY30" fmla="*/ 652939 h 3705320"/>
              <a:gd name="connsiteX31" fmla="*/ 0 w 12192000"/>
              <a:gd name="connsiteY31" fmla="*/ 3705320 h 3705320"/>
              <a:gd name="connsiteX32" fmla="*/ 12192000 w 12192000"/>
              <a:gd name="connsiteY32" fmla="*/ 3705320 h 370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192000" h="3705320">
                <a:moveTo>
                  <a:pt x="12192000" y="163259"/>
                </a:moveTo>
                <a:lnTo>
                  <a:pt x="11478863" y="0"/>
                </a:lnTo>
                <a:lnTo>
                  <a:pt x="11073194" y="326517"/>
                </a:lnTo>
                <a:lnTo>
                  <a:pt x="10464641" y="326517"/>
                </a:lnTo>
                <a:lnTo>
                  <a:pt x="10001250" y="486061"/>
                </a:lnTo>
                <a:lnTo>
                  <a:pt x="9276874" y="243078"/>
                </a:lnTo>
                <a:lnTo>
                  <a:pt x="8725948" y="243078"/>
                </a:lnTo>
                <a:lnTo>
                  <a:pt x="8725948" y="380905"/>
                </a:lnTo>
                <a:lnTo>
                  <a:pt x="8291322" y="485680"/>
                </a:lnTo>
                <a:lnTo>
                  <a:pt x="8088440" y="652558"/>
                </a:lnTo>
                <a:lnTo>
                  <a:pt x="7132225" y="0"/>
                </a:lnTo>
                <a:lnTo>
                  <a:pt x="6407753" y="136017"/>
                </a:lnTo>
                <a:lnTo>
                  <a:pt x="6096000" y="486061"/>
                </a:lnTo>
                <a:lnTo>
                  <a:pt x="5799296" y="326517"/>
                </a:lnTo>
                <a:lnTo>
                  <a:pt x="5625370" y="326517"/>
                </a:lnTo>
                <a:lnTo>
                  <a:pt x="5306664" y="163259"/>
                </a:lnTo>
                <a:lnTo>
                  <a:pt x="5045869" y="190500"/>
                </a:lnTo>
                <a:lnTo>
                  <a:pt x="4379119" y="485775"/>
                </a:lnTo>
                <a:lnTo>
                  <a:pt x="4089273" y="0"/>
                </a:lnTo>
                <a:lnTo>
                  <a:pt x="3596735" y="163259"/>
                </a:lnTo>
                <a:lnTo>
                  <a:pt x="3277934" y="0"/>
                </a:lnTo>
                <a:cubicBezTo>
                  <a:pt x="3277934" y="0"/>
                  <a:pt x="2959227" y="353663"/>
                  <a:pt x="2843308" y="326517"/>
                </a:cubicBezTo>
                <a:cubicBezTo>
                  <a:pt x="2727389" y="299371"/>
                  <a:pt x="2176558" y="136017"/>
                  <a:pt x="2176558" y="136017"/>
                </a:cubicBezTo>
                <a:lnTo>
                  <a:pt x="1857756" y="326517"/>
                </a:lnTo>
                <a:lnTo>
                  <a:pt x="1539621" y="326517"/>
                </a:lnTo>
                <a:lnTo>
                  <a:pt x="1278827" y="0"/>
                </a:lnTo>
                <a:lnTo>
                  <a:pt x="931069" y="326517"/>
                </a:lnTo>
                <a:lnTo>
                  <a:pt x="438150" y="326517"/>
                </a:lnTo>
                <a:lnTo>
                  <a:pt x="438150" y="486061"/>
                </a:lnTo>
                <a:lnTo>
                  <a:pt x="148685" y="486061"/>
                </a:lnTo>
                <a:lnTo>
                  <a:pt x="0" y="652939"/>
                </a:lnTo>
                <a:lnTo>
                  <a:pt x="0" y="3705320"/>
                </a:lnTo>
                <a:lnTo>
                  <a:pt x="12192000" y="370532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4C3FB10B-A4C2-0E47-8254-991396881B0C}"/>
              </a:ext>
            </a:extLst>
          </p:cNvPr>
          <p:cNvSpPr/>
          <p:nvPr userDrawn="1"/>
        </p:nvSpPr>
        <p:spPr>
          <a:xfrm>
            <a:off x="0" y="4953000"/>
            <a:ext cx="12192000" cy="1889283"/>
          </a:xfrm>
          <a:custGeom>
            <a:avLst/>
            <a:gdLst>
              <a:gd name="connsiteX0" fmla="*/ 12192000 w 12192000"/>
              <a:gd name="connsiteY0" fmla="*/ 260699 h 1889283"/>
              <a:gd name="connsiteX1" fmla="*/ 12005215 w 12192000"/>
              <a:gd name="connsiteY1" fmla="*/ 0 h 1889283"/>
              <a:gd name="connsiteX2" fmla="*/ 11367706 w 12192000"/>
              <a:gd name="connsiteY2" fmla="*/ 347758 h 1889283"/>
              <a:gd name="connsiteX3" fmla="*/ 10788110 w 12192000"/>
              <a:gd name="connsiteY3" fmla="*/ 231839 h 1889283"/>
              <a:gd name="connsiteX4" fmla="*/ 10498359 w 12192000"/>
              <a:gd name="connsiteY4" fmla="*/ 624459 h 1889283"/>
              <a:gd name="connsiteX5" fmla="*/ 9715976 w 12192000"/>
              <a:gd name="connsiteY5" fmla="*/ 869347 h 1889283"/>
              <a:gd name="connsiteX6" fmla="*/ 8614886 w 12192000"/>
              <a:gd name="connsiteY6" fmla="*/ 1248727 h 1889283"/>
              <a:gd name="connsiteX7" fmla="*/ 8122253 w 12192000"/>
              <a:gd name="connsiteY7" fmla="*/ 1072039 h 1889283"/>
              <a:gd name="connsiteX8" fmla="*/ 7513702 w 12192000"/>
              <a:gd name="connsiteY8" fmla="*/ 1245965 h 1889283"/>
              <a:gd name="connsiteX9" fmla="*/ 6557487 w 12192000"/>
              <a:gd name="connsiteY9" fmla="*/ 695325 h 1889283"/>
              <a:gd name="connsiteX10" fmla="*/ 5543264 w 12192000"/>
              <a:gd name="connsiteY10" fmla="*/ 723900 h 1889283"/>
              <a:gd name="connsiteX11" fmla="*/ 4847940 w 12192000"/>
              <a:gd name="connsiteY11" fmla="*/ 260223 h 1889283"/>
              <a:gd name="connsiteX12" fmla="*/ 3370136 w 12192000"/>
              <a:gd name="connsiteY12" fmla="*/ 955548 h 1889283"/>
              <a:gd name="connsiteX13" fmla="*/ 1863090 w 12192000"/>
              <a:gd name="connsiteY13" fmla="*/ 637413 h 1889283"/>
              <a:gd name="connsiteX14" fmla="*/ 1196340 w 12192000"/>
              <a:gd name="connsiteY14" fmla="*/ 753333 h 1889283"/>
              <a:gd name="connsiteX15" fmla="*/ 0 w 12192000"/>
              <a:gd name="connsiteY15" fmla="*/ 815817 h 1889283"/>
              <a:gd name="connsiteX16" fmla="*/ 0 w 12192000"/>
              <a:gd name="connsiteY16" fmla="*/ 1889284 h 1889283"/>
              <a:gd name="connsiteX17" fmla="*/ 12192000 w 12192000"/>
              <a:gd name="connsiteY17" fmla="*/ 1889284 h 188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1889283">
                <a:moveTo>
                  <a:pt x="12192000" y="260699"/>
                </a:moveTo>
                <a:lnTo>
                  <a:pt x="12005215" y="0"/>
                </a:lnTo>
                <a:lnTo>
                  <a:pt x="11367706" y="347758"/>
                </a:lnTo>
                <a:lnTo>
                  <a:pt x="10788110" y="231839"/>
                </a:lnTo>
                <a:lnTo>
                  <a:pt x="10498359" y="624459"/>
                </a:lnTo>
                <a:lnTo>
                  <a:pt x="9715976" y="869347"/>
                </a:lnTo>
                <a:lnTo>
                  <a:pt x="8614886" y="1248727"/>
                </a:lnTo>
                <a:lnTo>
                  <a:pt x="8122253" y="1072039"/>
                </a:lnTo>
                <a:cubicBezTo>
                  <a:pt x="8122253" y="1072039"/>
                  <a:pt x="7629621" y="1274921"/>
                  <a:pt x="7513702" y="1245965"/>
                </a:cubicBezTo>
                <a:cubicBezTo>
                  <a:pt x="7397782" y="1217009"/>
                  <a:pt x="6615399" y="782288"/>
                  <a:pt x="6557487" y="695325"/>
                </a:cubicBezTo>
                <a:cubicBezTo>
                  <a:pt x="6499574" y="608362"/>
                  <a:pt x="5890737" y="695325"/>
                  <a:pt x="5543264" y="723900"/>
                </a:cubicBezTo>
                <a:cubicBezTo>
                  <a:pt x="5195792" y="752475"/>
                  <a:pt x="4847940" y="260223"/>
                  <a:pt x="4847940" y="260223"/>
                </a:cubicBezTo>
                <a:lnTo>
                  <a:pt x="3370136" y="955548"/>
                </a:lnTo>
                <a:lnTo>
                  <a:pt x="1863090" y="637413"/>
                </a:lnTo>
                <a:cubicBezTo>
                  <a:pt x="1863090" y="637413"/>
                  <a:pt x="1602296" y="665988"/>
                  <a:pt x="1196340" y="753333"/>
                </a:cubicBezTo>
                <a:cubicBezTo>
                  <a:pt x="942975" y="807625"/>
                  <a:pt x="383762" y="816673"/>
                  <a:pt x="0" y="815817"/>
                </a:cubicBezTo>
                <a:lnTo>
                  <a:pt x="0" y="1889284"/>
                </a:lnTo>
                <a:lnTo>
                  <a:pt x="12192000" y="1889284"/>
                </a:lnTo>
                <a:close/>
              </a:path>
            </a:pathLst>
          </a:custGeom>
          <a:solidFill>
            <a:srgbClr val="1E426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4688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E8247F17-5E8F-CB4A-B0D2-AE8853BB820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426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E23D81A6-11A3-0842-B79B-9620A7B1101E}"/>
              </a:ext>
            </a:extLst>
          </p:cNvPr>
          <p:cNvSpPr/>
          <p:nvPr userDrawn="1"/>
        </p:nvSpPr>
        <p:spPr>
          <a:xfrm>
            <a:off x="0" y="4192382"/>
            <a:ext cx="12192000" cy="2665666"/>
          </a:xfrm>
          <a:custGeom>
            <a:avLst/>
            <a:gdLst>
              <a:gd name="connsiteX0" fmla="*/ 11985403 w 12192000"/>
              <a:gd name="connsiteY0" fmla="*/ 1590104 h 2665666"/>
              <a:gd name="connsiteX1" fmla="*/ 11492769 w 12192000"/>
              <a:gd name="connsiteY1" fmla="*/ 1474470 h 2665666"/>
              <a:gd name="connsiteX2" fmla="*/ 10507599 w 12192000"/>
              <a:gd name="connsiteY2" fmla="*/ 1098613 h 2665666"/>
              <a:gd name="connsiteX3" fmla="*/ 9899047 w 12192000"/>
              <a:gd name="connsiteY3" fmla="*/ 1734693 h 2665666"/>
              <a:gd name="connsiteX4" fmla="*/ 8595074 w 12192000"/>
              <a:gd name="connsiteY4" fmla="*/ 780574 h 2665666"/>
              <a:gd name="connsiteX5" fmla="*/ 7928610 w 12192000"/>
              <a:gd name="connsiteY5" fmla="*/ 1113091 h 2665666"/>
              <a:gd name="connsiteX6" fmla="*/ 6943725 w 12192000"/>
              <a:gd name="connsiteY6" fmla="*/ 1272064 h 2665666"/>
              <a:gd name="connsiteX7" fmla="*/ 6364224 w 12192000"/>
              <a:gd name="connsiteY7" fmla="*/ 780574 h 2665666"/>
              <a:gd name="connsiteX8" fmla="*/ 5146739 w 12192000"/>
              <a:gd name="connsiteY8" fmla="*/ 954119 h 2665666"/>
              <a:gd name="connsiteX9" fmla="*/ 4741069 w 12192000"/>
              <a:gd name="connsiteY9" fmla="*/ 1445609 h 2665666"/>
              <a:gd name="connsiteX10" fmla="*/ 4422267 w 12192000"/>
              <a:gd name="connsiteY10" fmla="*/ 1301019 h 2665666"/>
              <a:gd name="connsiteX11" fmla="*/ 4191000 w 12192000"/>
              <a:gd name="connsiteY11" fmla="*/ 1445609 h 2665666"/>
              <a:gd name="connsiteX12" fmla="*/ 3958685 w 12192000"/>
              <a:gd name="connsiteY12" fmla="*/ 1113091 h 2665666"/>
              <a:gd name="connsiteX13" fmla="*/ 3118295 w 12192000"/>
              <a:gd name="connsiteY13" fmla="*/ 1113091 h 2665666"/>
              <a:gd name="connsiteX14" fmla="*/ 2857500 w 12192000"/>
              <a:gd name="connsiteY14" fmla="*/ 1445609 h 2665666"/>
              <a:gd name="connsiteX15" fmla="*/ 2249043 w 12192000"/>
              <a:gd name="connsiteY15" fmla="*/ 780574 h 2665666"/>
              <a:gd name="connsiteX16" fmla="*/ 1582293 w 12192000"/>
              <a:gd name="connsiteY16" fmla="*/ 433673 h 2665666"/>
              <a:gd name="connsiteX17" fmla="*/ 1234631 w 12192000"/>
              <a:gd name="connsiteY17" fmla="*/ 549307 h 2665666"/>
              <a:gd name="connsiteX18" fmla="*/ 1031748 w 12192000"/>
              <a:gd name="connsiteY18" fmla="*/ 0 h 2665666"/>
              <a:gd name="connsiteX19" fmla="*/ 713232 w 12192000"/>
              <a:gd name="connsiteY19" fmla="*/ 346900 h 2665666"/>
              <a:gd name="connsiteX20" fmla="*/ 0 w 12192000"/>
              <a:gd name="connsiteY20" fmla="*/ 0 h 2665666"/>
              <a:gd name="connsiteX21" fmla="*/ 0 w 12192000"/>
              <a:gd name="connsiteY21" fmla="*/ 2665666 h 2665666"/>
              <a:gd name="connsiteX22" fmla="*/ 12192000 w 12192000"/>
              <a:gd name="connsiteY22" fmla="*/ 2665666 h 2665666"/>
              <a:gd name="connsiteX23" fmla="*/ 12192000 w 12192000"/>
              <a:gd name="connsiteY23" fmla="*/ 1593437 h 2665666"/>
              <a:gd name="connsiteX24" fmla="*/ 11985403 w 12192000"/>
              <a:gd name="connsiteY24" fmla="*/ 1590104 h 266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2665666">
                <a:moveTo>
                  <a:pt x="11985403" y="1590104"/>
                </a:moveTo>
                <a:lnTo>
                  <a:pt x="11492769" y="1474470"/>
                </a:lnTo>
                <a:lnTo>
                  <a:pt x="10507599" y="1098613"/>
                </a:lnTo>
                <a:lnTo>
                  <a:pt x="9899047" y="1734693"/>
                </a:lnTo>
                <a:lnTo>
                  <a:pt x="8595074" y="780574"/>
                </a:lnTo>
                <a:lnTo>
                  <a:pt x="7928610" y="1113091"/>
                </a:lnTo>
                <a:lnTo>
                  <a:pt x="6943725" y="1272064"/>
                </a:lnTo>
                <a:lnTo>
                  <a:pt x="6364224" y="780574"/>
                </a:lnTo>
                <a:lnTo>
                  <a:pt x="5146739" y="954119"/>
                </a:lnTo>
                <a:lnTo>
                  <a:pt x="4741069" y="1445609"/>
                </a:lnTo>
                <a:lnTo>
                  <a:pt x="4422267" y="1301019"/>
                </a:lnTo>
                <a:lnTo>
                  <a:pt x="4191000" y="1445609"/>
                </a:lnTo>
                <a:lnTo>
                  <a:pt x="3958685" y="1113091"/>
                </a:lnTo>
                <a:lnTo>
                  <a:pt x="3118295" y="1113091"/>
                </a:lnTo>
                <a:lnTo>
                  <a:pt x="2857500" y="1445609"/>
                </a:lnTo>
                <a:lnTo>
                  <a:pt x="2249043" y="780574"/>
                </a:lnTo>
                <a:lnTo>
                  <a:pt x="1582293" y="433673"/>
                </a:lnTo>
                <a:lnTo>
                  <a:pt x="1234631" y="549307"/>
                </a:lnTo>
                <a:lnTo>
                  <a:pt x="1031748" y="0"/>
                </a:lnTo>
                <a:lnTo>
                  <a:pt x="713232" y="346900"/>
                </a:lnTo>
                <a:lnTo>
                  <a:pt x="0" y="0"/>
                </a:lnTo>
                <a:lnTo>
                  <a:pt x="0" y="2665666"/>
                </a:lnTo>
                <a:lnTo>
                  <a:pt x="12192000" y="2665666"/>
                </a:lnTo>
                <a:lnTo>
                  <a:pt x="12192000" y="1593437"/>
                </a:lnTo>
                <a:cubicBezTo>
                  <a:pt x="12065889" y="1592103"/>
                  <a:pt x="11985403" y="1590104"/>
                  <a:pt x="11985403" y="1590104"/>
                </a:cubicBez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7D714A2E-FBB4-C549-AEAA-35723117AD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47829" y="1935956"/>
            <a:ext cx="2438876" cy="2438876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11704300-7F38-014A-863A-64C81CEBA72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86753" y="4371758"/>
            <a:ext cx="2438876" cy="2438876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7085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7B2E3200-45CF-AC49-836F-31F2E5AD27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426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9E014C02-9CCC-5A42-83DF-EF203DD3333B}"/>
              </a:ext>
            </a:extLst>
          </p:cNvPr>
          <p:cNvSpPr/>
          <p:nvPr userDrawn="1"/>
        </p:nvSpPr>
        <p:spPr>
          <a:xfrm>
            <a:off x="0" y="4968430"/>
            <a:ext cx="12192000" cy="1889569"/>
          </a:xfrm>
          <a:custGeom>
            <a:avLst/>
            <a:gdLst>
              <a:gd name="connsiteX0" fmla="*/ 12192000 w 12192000"/>
              <a:gd name="connsiteY0" fmla="*/ 260795 h 1889569"/>
              <a:gd name="connsiteX1" fmla="*/ 12005215 w 12192000"/>
              <a:gd name="connsiteY1" fmla="*/ 0 h 1889569"/>
              <a:gd name="connsiteX2" fmla="*/ 11367706 w 12192000"/>
              <a:gd name="connsiteY2" fmla="*/ 347758 h 1889569"/>
              <a:gd name="connsiteX3" fmla="*/ 10788110 w 12192000"/>
              <a:gd name="connsiteY3" fmla="*/ 232220 h 1889569"/>
              <a:gd name="connsiteX4" fmla="*/ 10498359 w 12192000"/>
              <a:gd name="connsiteY4" fmla="*/ 624840 h 1889569"/>
              <a:gd name="connsiteX5" fmla="*/ 9715976 w 12192000"/>
              <a:gd name="connsiteY5" fmla="*/ 869728 h 1889569"/>
              <a:gd name="connsiteX6" fmla="*/ 8614886 w 12192000"/>
              <a:gd name="connsiteY6" fmla="*/ 1249299 h 1889569"/>
              <a:gd name="connsiteX7" fmla="*/ 8122253 w 12192000"/>
              <a:gd name="connsiteY7" fmla="*/ 1072610 h 1889569"/>
              <a:gd name="connsiteX8" fmla="*/ 7513702 w 12192000"/>
              <a:gd name="connsiteY8" fmla="*/ 1246251 h 1889569"/>
              <a:gd name="connsiteX9" fmla="*/ 6557487 w 12192000"/>
              <a:gd name="connsiteY9" fmla="*/ 695706 h 1889569"/>
              <a:gd name="connsiteX10" fmla="*/ 5543264 w 12192000"/>
              <a:gd name="connsiteY10" fmla="*/ 724281 h 1889569"/>
              <a:gd name="connsiteX11" fmla="*/ 4848225 w 12192000"/>
              <a:gd name="connsiteY11" fmla="*/ 260795 h 1889569"/>
              <a:gd name="connsiteX12" fmla="*/ 3369945 w 12192000"/>
              <a:gd name="connsiteY12" fmla="*/ 956120 h 1889569"/>
              <a:gd name="connsiteX13" fmla="*/ 1863090 w 12192000"/>
              <a:gd name="connsiteY13" fmla="*/ 637699 h 1889569"/>
              <a:gd name="connsiteX14" fmla="*/ 1196340 w 12192000"/>
              <a:gd name="connsiteY14" fmla="*/ 753618 h 1889569"/>
              <a:gd name="connsiteX15" fmla="*/ 0 w 12192000"/>
              <a:gd name="connsiteY15" fmla="*/ 816197 h 1889569"/>
              <a:gd name="connsiteX16" fmla="*/ 0 w 12192000"/>
              <a:gd name="connsiteY16" fmla="*/ 1889570 h 1889569"/>
              <a:gd name="connsiteX17" fmla="*/ 12192000 w 12192000"/>
              <a:gd name="connsiteY17" fmla="*/ 1889570 h 1889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1889569">
                <a:moveTo>
                  <a:pt x="12192000" y="260795"/>
                </a:moveTo>
                <a:lnTo>
                  <a:pt x="12005215" y="0"/>
                </a:lnTo>
                <a:lnTo>
                  <a:pt x="11367706" y="347758"/>
                </a:lnTo>
                <a:lnTo>
                  <a:pt x="10788110" y="232220"/>
                </a:lnTo>
                <a:lnTo>
                  <a:pt x="10498359" y="624840"/>
                </a:lnTo>
                <a:lnTo>
                  <a:pt x="9715976" y="869728"/>
                </a:lnTo>
                <a:lnTo>
                  <a:pt x="8614886" y="1249299"/>
                </a:lnTo>
                <a:lnTo>
                  <a:pt x="8122253" y="1072610"/>
                </a:lnTo>
                <a:cubicBezTo>
                  <a:pt x="8122253" y="1072610"/>
                  <a:pt x="7629525" y="1275207"/>
                  <a:pt x="7513702" y="1246251"/>
                </a:cubicBezTo>
                <a:cubicBezTo>
                  <a:pt x="7397877" y="1217295"/>
                  <a:pt x="6615399" y="782574"/>
                  <a:pt x="6557487" y="695706"/>
                </a:cubicBezTo>
                <a:cubicBezTo>
                  <a:pt x="6499574" y="608838"/>
                  <a:pt x="5890737" y="695706"/>
                  <a:pt x="5543264" y="724281"/>
                </a:cubicBezTo>
                <a:cubicBezTo>
                  <a:pt x="5195792" y="752856"/>
                  <a:pt x="4848225" y="260795"/>
                  <a:pt x="4848225" y="260795"/>
                </a:cubicBezTo>
                <a:lnTo>
                  <a:pt x="3369945" y="956120"/>
                </a:lnTo>
                <a:lnTo>
                  <a:pt x="1863090" y="637699"/>
                </a:lnTo>
                <a:cubicBezTo>
                  <a:pt x="1863090" y="637699"/>
                  <a:pt x="1602296" y="666274"/>
                  <a:pt x="1196340" y="753618"/>
                </a:cubicBezTo>
                <a:cubicBezTo>
                  <a:pt x="942975" y="808006"/>
                  <a:pt x="383762" y="817055"/>
                  <a:pt x="0" y="816197"/>
                </a:cubicBezTo>
                <a:lnTo>
                  <a:pt x="0" y="1889570"/>
                </a:lnTo>
                <a:lnTo>
                  <a:pt x="12192000" y="188957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1EFDE390-E3AA-8F43-9567-E64119D539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935956"/>
            <a:ext cx="2438876" cy="2438876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4A3710DC-0BB4-B34D-8859-E823CA5B60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753124" y="1935956"/>
            <a:ext cx="2438876" cy="2438876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E7ECE38F-541E-944E-B3C7-242A9F07793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437923" y="4389789"/>
            <a:ext cx="2438876" cy="2438876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5793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4F2DBA54-6C07-C74E-A645-AE20327517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6D685A3F-5D69-744A-9D6C-F49610BC1C75}"/>
              </a:ext>
            </a:extLst>
          </p:cNvPr>
          <p:cNvSpPr/>
          <p:nvPr/>
        </p:nvSpPr>
        <p:spPr>
          <a:xfrm>
            <a:off x="0" y="-1619"/>
            <a:ext cx="12192000" cy="3705320"/>
          </a:xfrm>
          <a:custGeom>
            <a:avLst/>
            <a:gdLst>
              <a:gd name="connsiteX0" fmla="*/ 0 w 12192000"/>
              <a:gd name="connsiteY0" fmla="*/ 3542062 h 3705320"/>
              <a:gd name="connsiteX1" fmla="*/ 713137 w 12192000"/>
              <a:gd name="connsiteY1" fmla="*/ 3705225 h 3705320"/>
              <a:gd name="connsiteX2" fmla="*/ 1118807 w 12192000"/>
              <a:gd name="connsiteY2" fmla="*/ 3378803 h 3705320"/>
              <a:gd name="connsiteX3" fmla="*/ 1727359 w 12192000"/>
              <a:gd name="connsiteY3" fmla="*/ 3378803 h 3705320"/>
              <a:gd name="connsiteX4" fmla="*/ 2190750 w 12192000"/>
              <a:gd name="connsiteY4" fmla="*/ 3219164 h 3705320"/>
              <a:gd name="connsiteX5" fmla="*/ 2914650 w 12192000"/>
              <a:gd name="connsiteY5" fmla="*/ 3462242 h 3705320"/>
              <a:gd name="connsiteX6" fmla="*/ 3465290 w 12192000"/>
              <a:gd name="connsiteY6" fmla="*/ 3462242 h 3705320"/>
              <a:gd name="connsiteX7" fmla="*/ 3465290 w 12192000"/>
              <a:gd name="connsiteY7" fmla="*/ 3324416 h 3705320"/>
              <a:gd name="connsiteX8" fmla="*/ 3899916 w 12192000"/>
              <a:gd name="connsiteY8" fmla="*/ 3219164 h 3705320"/>
              <a:gd name="connsiteX9" fmla="*/ 4102799 w 12192000"/>
              <a:gd name="connsiteY9" fmla="*/ 3052382 h 3705320"/>
              <a:gd name="connsiteX10" fmla="*/ 5059014 w 12192000"/>
              <a:gd name="connsiteY10" fmla="*/ 3705225 h 3705320"/>
              <a:gd name="connsiteX11" fmla="*/ 5783485 w 12192000"/>
              <a:gd name="connsiteY11" fmla="*/ 3569208 h 3705320"/>
              <a:gd name="connsiteX12" fmla="*/ 6096000 w 12192000"/>
              <a:gd name="connsiteY12" fmla="*/ 3219164 h 3705320"/>
              <a:gd name="connsiteX13" fmla="*/ 6392704 w 12192000"/>
              <a:gd name="connsiteY13" fmla="*/ 3378803 h 3705320"/>
              <a:gd name="connsiteX14" fmla="*/ 6566630 w 12192000"/>
              <a:gd name="connsiteY14" fmla="*/ 3378803 h 3705320"/>
              <a:gd name="connsiteX15" fmla="*/ 6885337 w 12192000"/>
              <a:gd name="connsiteY15" fmla="*/ 3542062 h 3705320"/>
              <a:gd name="connsiteX16" fmla="*/ 7146131 w 12192000"/>
              <a:gd name="connsiteY16" fmla="*/ 3514820 h 3705320"/>
              <a:gd name="connsiteX17" fmla="*/ 7812881 w 12192000"/>
              <a:gd name="connsiteY17" fmla="*/ 3219545 h 3705320"/>
              <a:gd name="connsiteX18" fmla="*/ 8102727 w 12192000"/>
              <a:gd name="connsiteY18" fmla="*/ 3705320 h 3705320"/>
              <a:gd name="connsiteX19" fmla="*/ 8595265 w 12192000"/>
              <a:gd name="connsiteY19" fmla="*/ 3542157 h 3705320"/>
              <a:gd name="connsiteX20" fmla="*/ 8914066 w 12192000"/>
              <a:gd name="connsiteY20" fmla="*/ 3705320 h 3705320"/>
              <a:gd name="connsiteX21" fmla="*/ 9348692 w 12192000"/>
              <a:gd name="connsiteY21" fmla="*/ 3378899 h 3705320"/>
              <a:gd name="connsiteX22" fmla="*/ 10015442 w 12192000"/>
              <a:gd name="connsiteY22" fmla="*/ 3569399 h 3705320"/>
              <a:gd name="connsiteX23" fmla="*/ 10334244 w 12192000"/>
              <a:gd name="connsiteY23" fmla="*/ 3378899 h 3705320"/>
              <a:gd name="connsiteX24" fmla="*/ 10652951 w 12192000"/>
              <a:gd name="connsiteY24" fmla="*/ 3378899 h 3705320"/>
              <a:gd name="connsiteX25" fmla="*/ 10913745 w 12192000"/>
              <a:gd name="connsiteY25" fmla="*/ 3705320 h 3705320"/>
              <a:gd name="connsiteX26" fmla="*/ 11261503 w 12192000"/>
              <a:gd name="connsiteY26" fmla="*/ 3378899 h 3705320"/>
              <a:gd name="connsiteX27" fmla="*/ 11753850 w 12192000"/>
              <a:gd name="connsiteY27" fmla="*/ 3378899 h 3705320"/>
              <a:gd name="connsiteX28" fmla="*/ 11753850 w 12192000"/>
              <a:gd name="connsiteY28" fmla="*/ 3219164 h 3705320"/>
              <a:gd name="connsiteX29" fmla="*/ 12043601 w 12192000"/>
              <a:gd name="connsiteY29" fmla="*/ 3219164 h 3705320"/>
              <a:gd name="connsiteX30" fmla="*/ 12192000 w 12192000"/>
              <a:gd name="connsiteY30" fmla="*/ 3052382 h 3705320"/>
              <a:gd name="connsiteX31" fmla="*/ 12192000 w 12192000"/>
              <a:gd name="connsiteY31" fmla="*/ 0 h 3705320"/>
              <a:gd name="connsiteX32" fmla="*/ 0 w 12192000"/>
              <a:gd name="connsiteY32" fmla="*/ 0 h 370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192000" h="3705320">
                <a:moveTo>
                  <a:pt x="0" y="3542062"/>
                </a:moveTo>
                <a:lnTo>
                  <a:pt x="713137" y="3705225"/>
                </a:lnTo>
                <a:lnTo>
                  <a:pt x="1118807" y="3378803"/>
                </a:lnTo>
                <a:lnTo>
                  <a:pt x="1727359" y="3378803"/>
                </a:lnTo>
                <a:lnTo>
                  <a:pt x="2190750" y="3219164"/>
                </a:lnTo>
                <a:lnTo>
                  <a:pt x="2914650" y="3462242"/>
                </a:lnTo>
                <a:lnTo>
                  <a:pt x="3465290" y="3462242"/>
                </a:lnTo>
                <a:lnTo>
                  <a:pt x="3465290" y="3324416"/>
                </a:lnTo>
                <a:lnTo>
                  <a:pt x="3899916" y="3219164"/>
                </a:lnTo>
                <a:lnTo>
                  <a:pt x="4102799" y="3052382"/>
                </a:lnTo>
                <a:lnTo>
                  <a:pt x="5059014" y="3705225"/>
                </a:lnTo>
                <a:lnTo>
                  <a:pt x="5783485" y="3569208"/>
                </a:lnTo>
                <a:lnTo>
                  <a:pt x="6096000" y="3219164"/>
                </a:lnTo>
                <a:lnTo>
                  <a:pt x="6392704" y="3378803"/>
                </a:lnTo>
                <a:lnTo>
                  <a:pt x="6566630" y="3378803"/>
                </a:lnTo>
                <a:lnTo>
                  <a:pt x="6885337" y="3542062"/>
                </a:lnTo>
                <a:lnTo>
                  <a:pt x="7146131" y="3514820"/>
                </a:lnTo>
                <a:lnTo>
                  <a:pt x="7812881" y="3219545"/>
                </a:lnTo>
                <a:lnTo>
                  <a:pt x="8102727" y="3705320"/>
                </a:lnTo>
                <a:lnTo>
                  <a:pt x="8595265" y="3542157"/>
                </a:lnTo>
                <a:lnTo>
                  <a:pt x="8914066" y="3705320"/>
                </a:lnTo>
                <a:cubicBezTo>
                  <a:pt x="8914066" y="3705320"/>
                  <a:pt x="9232773" y="3351657"/>
                  <a:pt x="9348692" y="3378899"/>
                </a:cubicBezTo>
                <a:cubicBezTo>
                  <a:pt x="9464611" y="3406140"/>
                  <a:pt x="10015442" y="3569399"/>
                  <a:pt x="10015442" y="3569399"/>
                </a:cubicBezTo>
                <a:lnTo>
                  <a:pt x="10334244" y="3378899"/>
                </a:lnTo>
                <a:lnTo>
                  <a:pt x="10652951" y="3378899"/>
                </a:lnTo>
                <a:lnTo>
                  <a:pt x="10913745" y="3705320"/>
                </a:lnTo>
                <a:lnTo>
                  <a:pt x="11261503" y="3378899"/>
                </a:lnTo>
                <a:lnTo>
                  <a:pt x="11753850" y="3378899"/>
                </a:lnTo>
                <a:lnTo>
                  <a:pt x="11753850" y="3219164"/>
                </a:lnTo>
                <a:lnTo>
                  <a:pt x="12043601" y="3219164"/>
                </a:lnTo>
                <a:lnTo>
                  <a:pt x="12192000" y="3052382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1E426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0C2EF083-BE1A-C740-8A19-1F877C94E7B3}"/>
              </a:ext>
            </a:extLst>
          </p:cNvPr>
          <p:cNvSpPr/>
          <p:nvPr/>
        </p:nvSpPr>
        <p:spPr>
          <a:xfrm>
            <a:off x="96" y="4968430"/>
            <a:ext cx="12191904" cy="1889569"/>
          </a:xfrm>
          <a:custGeom>
            <a:avLst/>
            <a:gdLst>
              <a:gd name="connsiteX0" fmla="*/ 0 w 12191904"/>
              <a:gd name="connsiteY0" fmla="*/ 260795 h 1889569"/>
              <a:gd name="connsiteX1" fmla="*/ 186785 w 12191904"/>
              <a:gd name="connsiteY1" fmla="*/ 0 h 1889569"/>
              <a:gd name="connsiteX2" fmla="*/ 823913 w 12191904"/>
              <a:gd name="connsiteY2" fmla="*/ 347949 h 1889569"/>
              <a:gd name="connsiteX3" fmla="*/ 1403414 w 12191904"/>
              <a:gd name="connsiteY3" fmla="*/ 232220 h 1889569"/>
              <a:gd name="connsiteX4" fmla="*/ 1693164 w 12191904"/>
              <a:gd name="connsiteY4" fmla="*/ 624840 h 1889569"/>
              <a:gd name="connsiteX5" fmla="*/ 2475548 w 12191904"/>
              <a:gd name="connsiteY5" fmla="*/ 869728 h 1889569"/>
              <a:gd name="connsiteX6" fmla="*/ 3576733 w 12191904"/>
              <a:gd name="connsiteY6" fmla="*/ 1249299 h 1889569"/>
              <a:gd name="connsiteX7" fmla="*/ 4069366 w 12191904"/>
              <a:gd name="connsiteY7" fmla="*/ 1072610 h 1889569"/>
              <a:gd name="connsiteX8" fmla="*/ 4677823 w 12191904"/>
              <a:gd name="connsiteY8" fmla="*/ 1246251 h 1889569"/>
              <a:gd name="connsiteX9" fmla="*/ 5634133 w 12191904"/>
              <a:gd name="connsiteY9" fmla="*/ 695706 h 1889569"/>
              <a:gd name="connsiteX10" fmla="*/ 6648355 w 12191904"/>
              <a:gd name="connsiteY10" fmla="*/ 724281 h 1889569"/>
              <a:gd name="connsiteX11" fmla="*/ 7343775 w 12191904"/>
              <a:gd name="connsiteY11" fmla="*/ 260795 h 1889569"/>
              <a:gd name="connsiteX12" fmla="*/ 8821674 w 12191904"/>
              <a:gd name="connsiteY12" fmla="*/ 956120 h 1889569"/>
              <a:gd name="connsiteX13" fmla="*/ 10328434 w 12191904"/>
              <a:gd name="connsiteY13" fmla="*/ 637318 h 1889569"/>
              <a:gd name="connsiteX14" fmla="*/ 10995184 w 12191904"/>
              <a:gd name="connsiteY14" fmla="*/ 753237 h 1889569"/>
              <a:gd name="connsiteX15" fmla="*/ 12191905 w 12191904"/>
              <a:gd name="connsiteY15" fmla="*/ 815817 h 1889569"/>
              <a:gd name="connsiteX16" fmla="*/ 12191905 w 12191904"/>
              <a:gd name="connsiteY16" fmla="*/ 1889570 h 1889569"/>
              <a:gd name="connsiteX17" fmla="*/ 0 w 12191904"/>
              <a:gd name="connsiteY17" fmla="*/ 1889570 h 1889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1904" h="1889569">
                <a:moveTo>
                  <a:pt x="0" y="260795"/>
                </a:moveTo>
                <a:lnTo>
                  <a:pt x="186785" y="0"/>
                </a:lnTo>
                <a:lnTo>
                  <a:pt x="823913" y="347949"/>
                </a:lnTo>
                <a:lnTo>
                  <a:pt x="1403414" y="232220"/>
                </a:lnTo>
                <a:lnTo>
                  <a:pt x="1693164" y="624840"/>
                </a:lnTo>
                <a:lnTo>
                  <a:pt x="2475548" y="869728"/>
                </a:lnTo>
                <a:lnTo>
                  <a:pt x="3576733" y="1249299"/>
                </a:lnTo>
                <a:lnTo>
                  <a:pt x="4069366" y="1072610"/>
                </a:lnTo>
                <a:cubicBezTo>
                  <a:pt x="4069366" y="1072610"/>
                  <a:pt x="4562475" y="1275207"/>
                  <a:pt x="4677823" y="1246251"/>
                </a:cubicBezTo>
                <a:cubicBezTo>
                  <a:pt x="4793171" y="1217295"/>
                  <a:pt x="5576126" y="782574"/>
                  <a:pt x="5634133" y="695706"/>
                </a:cubicBezTo>
                <a:cubicBezTo>
                  <a:pt x="5692140" y="608838"/>
                  <a:pt x="6300883" y="695706"/>
                  <a:pt x="6648355" y="724281"/>
                </a:cubicBezTo>
                <a:cubicBezTo>
                  <a:pt x="6995827" y="752856"/>
                  <a:pt x="7343775" y="260795"/>
                  <a:pt x="7343775" y="260795"/>
                </a:cubicBezTo>
                <a:lnTo>
                  <a:pt x="8821674" y="956120"/>
                </a:lnTo>
                <a:lnTo>
                  <a:pt x="10328434" y="637318"/>
                </a:lnTo>
                <a:cubicBezTo>
                  <a:pt x="10328434" y="637318"/>
                  <a:pt x="10589228" y="665893"/>
                  <a:pt x="10995184" y="753237"/>
                </a:cubicBezTo>
                <a:cubicBezTo>
                  <a:pt x="11248834" y="807625"/>
                  <a:pt x="11808142" y="816673"/>
                  <a:pt x="12191905" y="815817"/>
                </a:cubicBezTo>
                <a:lnTo>
                  <a:pt x="12191905" y="1889570"/>
                </a:lnTo>
                <a:lnTo>
                  <a:pt x="0" y="188957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7BD3C90-7AC0-A745-BDE0-25855FC178CB}"/>
              </a:ext>
            </a:extLst>
          </p:cNvPr>
          <p:cNvSpPr/>
          <p:nvPr/>
        </p:nvSpPr>
        <p:spPr>
          <a:xfrm>
            <a:off x="0" y="0"/>
            <a:ext cx="12192000" cy="2665666"/>
          </a:xfrm>
          <a:custGeom>
            <a:avLst/>
            <a:gdLst>
              <a:gd name="connsiteX0" fmla="*/ 206693 w 12192000"/>
              <a:gd name="connsiteY0" fmla="*/ 1075468 h 2665666"/>
              <a:gd name="connsiteX1" fmla="*/ 699230 w 12192000"/>
              <a:gd name="connsiteY1" fmla="*/ 1191197 h 2665666"/>
              <a:gd name="connsiteX2" fmla="*/ 1684496 w 12192000"/>
              <a:gd name="connsiteY2" fmla="*/ 1567053 h 2665666"/>
              <a:gd name="connsiteX3" fmla="*/ 2293049 w 12192000"/>
              <a:gd name="connsiteY3" fmla="*/ 930974 h 2665666"/>
              <a:gd name="connsiteX4" fmla="*/ 3597021 w 12192000"/>
              <a:gd name="connsiteY4" fmla="*/ 1884998 h 2665666"/>
              <a:gd name="connsiteX5" fmla="*/ 4263771 w 12192000"/>
              <a:gd name="connsiteY5" fmla="*/ 1552575 h 2665666"/>
              <a:gd name="connsiteX6" fmla="*/ 5249037 w 12192000"/>
              <a:gd name="connsiteY6" fmla="*/ 1393508 h 2665666"/>
              <a:gd name="connsiteX7" fmla="*/ 5828538 w 12192000"/>
              <a:gd name="connsiteY7" fmla="*/ 1884998 h 2665666"/>
              <a:gd name="connsiteX8" fmla="*/ 7045357 w 12192000"/>
              <a:gd name="connsiteY8" fmla="*/ 1711547 h 2665666"/>
              <a:gd name="connsiteX9" fmla="*/ 7451027 w 12192000"/>
              <a:gd name="connsiteY9" fmla="*/ 1220057 h 2665666"/>
              <a:gd name="connsiteX10" fmla="*/ 7769733 w 12192000"/>
              <a:gd name="connsiteY10" fmla="*/ 1364647 h 2665666"/>
              <a:gd name="connsiteX11" fmla="*/ 8001572 w 12192000"/>
              <a:gd name="connsiteY11" fmla="*/ 1220057 h 2665666"/>
              <a:gd name="connsiteX12" fmla="*/ 8233410 w 12192000"/>
              <a:gd name="connsiteY12" fmla="*/ 1552575 h 2665666"/>
              <a:gd name="connsiteX13" fmla="*/ 9073705 w 12192000"/>
              <a:gd name="connsiteY13" fmla="*/ 1552575 h 2665666"/>
              <a:gd name="connsiteX14" fmla="*/ 9334500 w 12192000"/>
              <a:gd name="connsiteY14" fmla="*/ 1220057 h 2665666"/>
              <a:gd name="connsiteX15" fmla="*/ 9943052 w 12192000"/>
              <a:gd name="connsiteY15" fmla="*/ 1884998 h 2665666"/>
              <a:gd name="connsiteX16" fmla="*/ 10609802 w 12192000"/>
              <a:gd name="connsiteY16" fmla="*/ 2231993 h 2665666"/>
              <a:gd name="connsiteX17" fmla="*/ 10957560 w 12192000"/>
              <a:gd name="connsiteY17" fmla="*/ 2116360 h 2665666"/>
              <a:gd name="connsiteX18" fmla="*/ 11160442 w 12192000"/>
              <a:gd name="connsiteY18" fmla="*/ 2665667 h 2665666"/>
              <a:gd name="connsiteX19" fmla="*/ 11479149 w 12192000"/>
              <a:gd name="connsiteY19" fmla="*/ 2318766 h 2665666"/>
              <a:gd name="connsiteX20" fmla="*/ 12192000 w 12192000"/>
              <a:gd name="connsiteY20" fmla="*/ 2665571 h 2665666"/>
              <a:gd name="connsiteX21" fmla="*/ 12192000 w 12192000"/>
              <a:gd name="connsiteY21" fmla="*/ 0 h 2665666"/>
              <a:gd name="connsiteX22" fmla="*/ 0 w 12192000"/>
              <a:gd name="connsiteY22" fmla="*/ 0 h 2665666"/>
              <a:gd name="connsiteX23" fmla="*/ 0 w 12192000"/>
              <a:gd name="connsiteY23" fmla="*/ 1072229 h 2665666"/>
              <a:gd name="connsiteX24" fmla="*/ 206693 w 12192000"/>
              <a:gd name="connsiteY24" fmla="*/ 1075468 h 266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2665666">
                <a:moveTo>
                  <a:pt x="206693" y="1075468"/>
                </a:moveTo>
                <a:lnTo>
                  <a:pt x="699230" y="1191197"/>
                </a:lnTo>
                <a:lnTo>
                  <a:pt x="1684496" y="1567053"/>
                </a:lnTo>
                <a:lnTo>
                  <a:pt x="2293049" y="930974"/>
                </a:lnTo>
                <a:lnTo>
                  <a:pt x="3597021" y="1884998"/>
                </a:lnTo>
                <a:lnTo>
                  <a:pt x="4263771" y="1552575"/>
                </a:lnTo>
                <a:lnTo>
                  <a:pt x="5249037" y="1393508"/>
                </a:lnTo>
                <a:lnTo>
                  <a:pt x="5828538" y="1884998"/>
                </a:lnTo>
                <a:lnTo>
                  <a:pt x="7045357" y="1711547"/>
                </a:lnTo>
                <a:lnTo>
                  <a:pt x="7451027" y="1220057"/>
                </a:lnTo>
                <a:lnTo>
                  <a:pt x="7769733" y="1364647"/>
                </a:lnTo>
                <a:lnTo>
                  <a:pt x="8001572" y="1220057"/>
                </a:lnTo>
                <a:lnTo>
                  <a:pt x="8233410" y="1552575"/>
                </a:lnTo>
                <a:lnTo>
                  <a:pt x="9073705" y="1552575"/>
                </a:lnTo>
                <a:lnTo>
                  <a:pt x="9334500" y="1220057"/>
                </a:lnTo>
                <a:lnTo>
                  <a:pt x="9943052" y="1884998"/>
                </a:lnTo>
                <a:lnTo>
                  <a:pt x="10609802" y="2231993"/>
                </a:lnTo>
                <a:lnTo>
                  <a:pt x="10957560" y="2116360"/>
                </a:lnTo>
                <a:lnTo>
                  <a:pt x="11160442" y="2665667"/>
                </a:lnTo>
                <a:lnTo>
                  <a:pt x="11479149" y="2318766"/>
                </a:lnTo>
                <a:lnTo>
                  <a:pt x="12192000" y="2665571"/>
                </a:lnTo>
                <a:lnTo>
                  <a:pt x="12192000" y="0"/>
                </a:lnTo>
                <a:lnTo>
                  <a:pt x="0" y="0"/>
                </a:lnTo>
                <a:lnTo>
                  <a:pt x="0" y="1072229"/>
                </a:lnTo>
                <a:cubicBezTo>
                  <a:pt x="126111" y="1073563"/>
                  <a:pt x="206693" y="1075468"/>
                  <a:pt x="206693" y="1075468"/>
                </a:cubicBez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8329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A06DECAB-434F-1144-95FB-6A1BDD191FA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E93F56F3-5866-834E-85C7-7D266AB1DD89}"/>
              </a:ext>
            </a:extLst>
          </p:cNvPr>
          <p:cNvSpPr/>
          <p:nvPr userDrawn="1"/>
        </p:nvSpPr>
        <p:spPr>
          <a:xfrm>
            <a:off x="0" y="-1619"/>
            <a:ext cx="12192000" cy="3705320"/>
          </a:xfrm>
          <a:custGeom>
            <a:avLst/>
            <a:gdLst>
              <a:gd name="connsiteX0" fmla="*/ 12192000 w 12192000"/>
              <a:gd name="connsiteY0" fmla="*/ 3542062 h 3705320"/>
              <a:gd name="connsiteX1" fmla="*/ 11478863 w 12192000"/>
              <a:gd name="connsiteY1" fmla="*/ 3705225 h 3705320"/>
              <a:gd name="connsiteX2" fmla="*/ 11073194 w 12192000"/>
              <a:gd name="connsiteY2" fmla="*/ 3378803 h 3705320"/>
              <a:gd name="connsiteX3" fmla="*/ 10464641 w 12192000"/>
              <a:gd name="connsiteY3" fmla="*/ 3378803 h 3705320"/>
              <a:gd name="connsiteX4" fmla="*/ 10001250 w 12192000"/>
              <a:gd name="connsiteY4" fmla="*/ 3219164 h 3705320"/>
              <a:gd name="connsiteX5" fmla="*/ 9276874 w 12192000"/>
              <a:gd name="connsiteY5" fmla="*/ 3462242 h 3705320"/>
              <a:gd name="connsiteX6" fmla="*/ 8725948 w 12192000"/>
              <a:gd name="connsiteY6" fmla="*/ 3462242 h 3705320"/>
              <a:gd name="connsiteX7" fmla="*/ 8725948 w 12192000"/>
              <a:gd name="connsiteY7" fmla="*/ 3324416 h 3705320"/>
              <a:gd name="connsiteX8" fmla="*/ 8291322 w 12192000"/>
              <a:gd name="connsiteY8" fmla="*/ 3219164 h 3705320"/>
              <a:gd name="connsiteX9" fmla="*/ 8088440 w 12192000"/>
              <a:gd name="connsiteY9" fmla="*/ 3052382 h 3705320"/>
              <a:gd name="connsiteX10" fmla="*/ 7132225 w 12192000"/>
              <a:gd name="connsiteY10" fmla="*/ 3705225 h 3705320"/>
              <a:gd name="connsiteX11" fmla="*/ 6407753 w 12192000"/>
              <a:gd name="connsiteY11" fmla="*/ 3569208 h 3705320"/>
              <a:gd name="connsiteX12" fmla="*/ 6096000 w 12192000"/>
              <a:gd name="connsiteY12" fmla="*/ 3219164 h 3705320"/>
              <a:gd name="connsiteX13" fmla="*/ 5799296 w 12192000"/>
              <a:gd name="connsiteY13" fmla="*/ 3378803 h 3705320"/>
              <a:gd name="connsiteX14" fmla="*/ 5625370 w 12192000"/>
              <a:gd name="connsiteY14" fmla="*/ 3378803 h 3705320"/>
              <a:gd name="connsiteX15" fmla="*/ 5306664 w 12192000"/>
              <a:gd name="connsiteY15" fmla="*/ 3542062 h 3705320"/>
              <a:gd name="connsiteX16" fmla="*/ 5045869 w 12192000"/>
              <a:gd name="connsiteY16" fmla="*/ 3514820 h 3705320"/>
              <a:gd name="connsiteX17" fmla="*/ 4379119 w 12192000"/>
              <a:gd name="connsiteY17" fmla="*/ 3219545 h 3705320"/>
              <a:gd name="connsiteX18" fmla="*/ 4089273 w 12192000"/>
              <a:gd name="connsiteY18" fmla="*/ 3705320 h 3705320"/>
              <a:gd name="connsiteX19" fmla="*/ 3597021 w 12192000"/>
              <a:gd name="connsiteY19" fmla="*/ 3542062 h 3705320"/>
              <a:gd name="connsiteX20" fmla="*/ 3278220 w 12192000"/>
              <a:gd name="connsiteY20" fmla="*/ 3705225 h 3705320"/>
              <a:gd name="connsiteX21" fmla="*/ 2843594 w 12192000"/>
              <a:gd name="connsiteY21" fmla="*/ 3378803 h 3705320"/>
              <a:gd name="connsiteX22" fmla="*/ 2176844 w 12192000"/>
              <a:gd name="connsiteY22" fmla="*/ 3569303 h 3705320"/>
              <a:gd name="connsiteX23" fmla="*/ 1858042 w 12192000"/>
              <a:gd name="connsiteY23" fmla="*/ 3378803 h 3705320"/>
              <a:gd name="connsiteX24" fmla="*/ 1539621 w 12192000"/>
              <a:gd name="connsiteY24" fmla="*/ 3378803 h 3705320"/>
              <a:gd name="connsiteX25" fmla="*/ 1278827 w 12192000"/>
              <a:gd name="connsiteY25" fmla="*/ 3705225 h 3705320"/>
              <a:gd name="connsiteX26" fmla="*/ 931069 w 12192000"/>
              <a:gd name="connsiteY26" fmla="*/ 3378803 h 3705320"/>
              <a:gd name="connsiteX27" fmla="*/ 438150 w 12192000"/>
              <a:gd name="connsiteY27" fmla="*/ 3378803 h 3705320"/>
              <a:gd name="connsiteX28" fmla="*/ 438150 w 12192000"/>
              <a:gd name="connsiteY28" fmla="*/ 3219164 h 3705320"/>
              <a:gd name="connsiteX29" fmla="*/ 148685 w 12192000"/>
              <a:gd name="connsiteY29" fmla="*/ 3219164 h 3705320"/>
              <a:gd name="connsiteX30" fmla="*/ 0 w 12192000"/>
              <a:gd name="connsiteY30" fmla="*/ 3052382 h 3705320"/>
              <a:gd name="connsiteX31" fmla="*/ 0 w 12192000"/>
              <a:gd name="connsiteY31" fmla="*/ 0 h 3705320"/>
              <a:gd name="connsiteX32" fmla="*/ 12192000 w 12192000"/>
              <a:gd name="connsiteY32" fmla="*/ 0 h 370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192000" h="3705320">
                <a:moveTo>
                  <a:pt x="12192000" y="3542062"/>
                </a:moveTo>
                <a:lnTo>
                  <a:pt x="11478863" y="3705225"/>
                </a:lnTo>
                <a:lnTo>
                  <a:pt x="11073194" y="3378803"/>
                </a:lnTo>
                <a:lnTo>
                  <a:pt x="10464641" y="3378803"/>
                </a:lnTo>
                <a:lnTo>
                  <a:pt x="10001250" y="3219164"/>
                </a:lnTo>
                <a:lnTo>
                  <a:pt x="9276874" y="3462242"/>
                </a:lnTo>
                <a:lnTo>
                  <a:pt x="8725948" y="3462242"/>
                </a:lnTo>
                <a:lnTo>
                  <a:pt x="8725948" y="3324416"/>
                </a:lnTo>
                <a:lnTo>
                  <a:pt x="8291322" y="3219164"/>
                </a:lnTo>
                <a:lnTo>
                  <a:pt x="8088440" y="3052382"/>
                </a:lnTo>
                <a:lnTo>
                  <a:pt x="7132225" y="3705225"/>
                </a:lnTo>
                <a:lnTo>
                  <a:pt x="6407753" y="3569208"/>
                </a:lnTo>
                <a:lnTo>
                  <a:pt x="6096000" y="3219164"/>
                </a:lnTo>
                <a:lnTo>
                  <a:pt x="5799296" y="3378803"/>
                </a:lnTo>
                <a:lnTo>
                  <a:pt x="5625370" y="3378803"/>
                </a:lnTo>
                <a:lnTo>
                  <a:pt x="5306664" y="3542062"/>
                </a:lnTo>
                <a:lnTo>
                  <a:pt x="5045869" y="3514820"/>
                </a:lnTo>
                <a:lnTo>
                  <a:pt x="4379119" y="3219545"/>
                </a:lnTo>
                <a:lnTo>
                  <a:pt x="4089273" y="3705320"/>
                </a:lnTo>
                <a:lnTo>
                  <a:pt x="3597021" y="3542062"/>
                </a:lnTo>
                <a:lnTo>
                  <a:pt x="3278220" y="3705225"/>
                </a:lnTo>
                <a:cubicBezTo>
                  <a:pt x="3278220" y="3705225"/>
                  <a:pt x="2959513" y="3351562"/>
                  <a:pt x="2843594" y="3378803"/>
                </a:cubicBezTo>
                <a:cubicBezTo>
                  <a:pt x="2727674" y="3406045"/>
                  <a:pt x="2176844" y="3569303"/>
                  <a:pt x="2176844" y="3569303"/>
                </a:cubicBezTo>
                <a:lnTo>
                  <a:pt x="1858042" y="3378803"/>
                </a:lnTo>
                <a:lnTo>
                  <a:pt x="1539621" y="3378803"/>
                </a:lnTo>
                <a:lnTo>
                  <a:pt x="1278827" y="3705225"/>
                </a:lnTo>
                <a:lnTo>
                  <a:pt x="931069" y="3378803"/>
                </a:lnTo>
                <a:lnTo>
                  <a:pt x="438150" y="3378803"/>
                </a:lnTo>
                <a:lnTo>
                  <a:pt x="438150" y="3219164"/>
                </a:lnTo>
                <a:lnTo>
                  <a:pt x="148685" y="3219164"/>
                </a:lnTo>
                <a:lnTo>
                  <a:pt x="0" y="3052382"/>
                </a:lnTo>
                <a:lnTo>
                  <a:pt x="0" y="0"/>
                </a:lnTo>
                <a:lnTo>
                  <a:pt x="12192000" y="0"/>
                </a:lnTo>
                <a:close/>
              </a:path>
            </a:pathLst>
          </a:custGeom>
          <a:solidFill>
            <a:srgbClr val="1E426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B591EFC8-C712-1E40-AFA6-B9FEF11E53EB}"/>
              </a:ext>
            </a:extLst>
          </p:cNvPr>
          <p:cNvSpPr/>
          <p:nvPr userDrawn="1"/>
        </p:nvSpPr>
        <p:spPr>
          <a:xfrm>
            <a:off x="0" y="15716"/>
            <a:ext cx="12192095" cy="1889283"/>
          </a:xfrm>
          <a:custGeom>
            <a:avLst/>
            <a:gdLst>
              <a:gd name="connsiteX0" fmla="*/ 0 w 12192095"/>
              <a:gd name="connsiteY0" fmla="*/ 1628585 h 1889283"/>
              <a:gd name="connsiteX1" fmla="*/ 186785 w 12192095"/>
              <a:gd name="connsiteY1" fmla="*/ 1889284 h 1889283"/>
              <a:gd name="connsiteX2" fmla="*/ 824294 w 12192095"/>
              <a:gd name="connsiteY2" fmla="*/ 1541621 h 1889283"/>
              <a:gd name="connsiteX3" fmla="*/ 1403890 w 12192095"/>
              <a:gd name="connsiteY3" fmla="*/ 1657541 h 1889283"/>
              <a:gd name="connsiteX4" fmla="*/ 1693640 w 12192095"/>
              <a:gd name="connsiteY4" fmla="*/ 1264920 h 1889283"/>
              <a:gd name="connsiteX5" fmla="*/ 2476500 w 12192095"/>
              <a:gd name="connsiteY5" fmla="*/ 1020032 h 1889283"/>
              <a:gd name="connsiteX6" fmla="*/ 3577114 w 12192095"/>
              <a:gd name="connsiteY6" fmla="*/ 640556 h 1889283"/>
              <a:gd name="connsiteX7" fmla="*/ 4069747 w 12192095"/>
              <a:gd name="connsiteY7" fmla="*/ 817245 h 1889283"/>
              <a:gd name="connsiteX8" fmla="*/ 4678299 w 12192095"/>
              <a:gd name="connsiteY8" fmla="*/ 643319 h 1889283"/>
              <a:gd name="connsiteX9" fmla="*/ 5634514 w 12192095"/>
              <a:gd name="connsiteY9" fmla="*/ 1193959 h 1889283"/>
              <a:gd name="connsiteX10" fmla="*/ 6648736 w 12192095"/>
              <a:gd name="connsiteY10" fmla="*/ 1165384 h 1889283"/>
              <a:gd name="connsiteX11" fmla="*/ 7344061 w 12192095"/>
              <a:gd name="connsiteY11" fmla="*/ 1629061 h 1889283"/>
              <a:gd name="connsiteX12" fmla="*/ 8821864 w 12192095"/>
              <a:gd name="connsiteY12" fmla="*/ 933736 h 1889283"/>
              <a:gd name="connsiteX13" fmla="*/ 10328720 w 12192095"/>
              <a:gd name="connsiteY13" fmla="*/ 1252442 h 1889283"/>
              <a:gd name="connsiteX14" fmla="*/ 10995470 w 12192095"/>
              <a:gd name="connsiteY14" fmla="*/ 1136523 h 1889283"/>
              <a:gd name="connsiteX15" fmla="*/ 12192095 w 12192095"/>
              <a:gd name="connsiteY15" fmla="*/ 1074039 h 1889283"/>
              <a:gd name="connsiteX16" fmla="*/ 12192095 w 12192095"/>
              <a:gd name="connsiteY16" fmla="*/ 0 h 1889283"/>
              <a:gd name="connsiteX17" fmla="*/ 0 w 12192095"/>
              <a:gd name="connsiteY17" fmla="*/ 0 h 188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95" h="1889283">
                <a:moveTo>
                  <a:pt x="0" y="1628585"/>
                </a:moveTo>
                <a:lnTo>
                  <a:pt x="186785" y="1889284"/>
                </a:lnTo>
                <a:lnTo>
                  <a:pt x="824294" y="1541621"/>
                </a:lnTo>
                <a:lnTo>
                  <a:pt x="1403890" y="1657541"/>
                </a:lnTo>
                <a:lnTo>
                  <a:pt x="1693640" y="1264920"/>
                </a:lnTo>
                <a:lnTo>
                  <a:pt x="2476500" y="1020032"/>
                </a:lnTo>
                <a:lnTo>
                  <a:pt x="3577114" y="640556"/>
                </a:lnTo>
                <a:lnTo>
                  <a:pt x="4069747" y="817245"/>
                </a:lnTo>
                <a:cubicBezTo>
                  <a:pt x="4069747" y="817245"/>
                  <a:pt x="4562475" y="614363"/>
                  <a:pt x="4678299" y="643319"/>
                </a:cubicBezTo>
                <a:cubicBezTo>
                  <a:pt x="4794123" y="672275"/>
                  <a:pt x="5576602" y="1106996"/>
                  <a:pt x="5634514" y="1193959"/>
                </a:cubicBezTo>
                <a:cubicBezTo>
                  <a:pt x="5692426" y="1280922"/>
                  <a:pt x="6301264" y="1193959"/>
                  <a:pt x="6648736" y="1165384"/>
                </a:cubicBezTo>
                <a:cubicBezTo>
                  <a:pt x="6996208" y="1136809"/>
                  <a:pt x="7344061" y="1629061"/>
                  <a:pt x="7344061" y="1629061"/>
                </a:cubicBezTo>
                <a:lnTo>
                  <a:pt x="8821864" y="933736"/>
                </a:lnTo>
                <a:lnTo>
                  <a:pt x="10328720" y="1252442"/>
                </a:lnTo>
                <a:cubicBezTo>
                  <a:pt x="10328720" y="1252442"/>
                  <a:pt x="10589514" y="1223867"/>
                  <a:pt x="10995470" y="1136523"/>
                </a:cubicBezTo>
                <a:cubicBezTo>
                  <a:pt x="11249025" y="1082231"/>
                  <a:pt x="11808333" y="1073182"/>
                  <a:pt x="12192095" y="1074039"/>
                </a:cubicBezTo>
                <a:lnTo>
                  <a:pt x="12192095" y="0"/>
                </a:lnTo>
                <a:lnTo>
                  <a:pt x="0" y="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DF6B66C9-3F57-8442-A69C-42A005C4C33B}"/>
              </a:ext>
            </a:extLst>
          </p:cNvPr>
          <p:cNvSpPr/>
          <p:nvPr userDrawn="1"/>
        </p:nvSpPr>
        <p:spPr>
          <a:xfrm>
            <a:off x="0" y="4192333"/>
            <a:ext cx="12192000" cy="2665666"/>
          </a:xfrm>
          <a:custGeom>
            <a:avLst/>
            <a:gdLst>
              <a:gd name="connsiteX0" fmla="*/ 206597 w 12192000"/>
              <a:gd name="connsiteY0" fmla="*/ 1590104 h 2665666"/>
              <a:gd name="connsiteX1" fmla="*/ 699230 w 12192000"/>
              <a:gd name="connsiteY1" fmla="*/ 1474470 h 2665666"/>
              <a:gd name="connsiteX2" fmla="*/ 1684496 w 12192000"/>
              <a:gd name="connsiteY2" fmla="*/ 1098613 h 2665666"/>
              <a:gd name="connsiteX3" fmla="*/ 2292953 w 12192000"/>
              <a:gd name="connsiteY3" fmla="*/ 1734693 h 2665666"/>
              <a:gd name="connsiteX4" fmla="*/ 3597021 w 12192000"/>
              <a:gd name="connsiteY4" fmla="*/ 780574 h 2665666"/>
              <a:gd name="connsiteX5" fmla="*/ 4263771 w 12192000"/>
              <a:gd name="connsiteY5" fmla="*/ 1113091 h 2665666"/>
              <a:gd name="connsiteX6" fmla="*/ 5248275 w 12192000"/>
              <a:gd name="connsiteY6" fmla="*/ 1272064 h 2665666"/>
              <a:gd name="connsiteX7" fmla="*/ 5827871 w 12192000"/>
              <a:gd name="connsiteY7" fmla="*/ 780574 h 2665666"/>
              <a:gd name="connsiteX8" fmla="*/ 7044881 w 12192000"/>
              <a:gd name="connsiteY8" fmla="*/ 954119 h 2665666"/>
              <a:gd name="connsiteX9" fmla="*/ 7450551 w 12192000"/>
              <a:gd name="connsiteY9" fmla="*/ 1445609 h 2665666"/>
              <a:gd name="connsiteX10" fmla="*/ 7769352 w 12192000"/>
              <a:gd name="connsiteY10" fmla="*/ 1301019 h 2665666"/>
              <a:gd name="connsiteX11" fmla="*/ 8001191 w 12192000"/>
              <a:gd name="connsiteY11" fmla="*/ 1445609 h 2665666"/>
              <a:gd name="connsiteX12" fmla="*/ 8233410 w 12192000"/>
              <a:gd name="connsiteY12" fmla="*/ 1113091 h 2665666"/>
              <a:gd name="connsiteX13" fmla="*/ 9073705 w 12192000"/>
              <a:gd name="connsiteY13" fmla="*/ 1113091 h 2665666"/>
              <a:gd name="connsiteX14" fmla="*/ 9334500 w 12192000"/>
              <a:gd name="connsiteY14" fmla="*/ 1445609 h 2665666"/>
              <a:gd name="connsiteX15" fmla="*/ 9943052 w 12192000"/>
              <a:gd name="connsiteY15" fmla="*/ 780574 h 2665666"/>
              <a:gd name="connsiteX16" fmla="*/ 10609802 w 12192000"/>
              <a:gd name="connsiteY16" fmla="*/ 433673 h 2665666"/>
              <a:gd name="connsiteX17" fmla="*/ 10957560 w 12192000"/>
              <a:gd name="connsiteY17" fmla="*/ 549307 h 2665666"/>
              <a:gd name="connsiteX18" fmla="*/ 11160347 w 12192000"/>
              <a:gd name="connsiteY18" fmla="*/ 0 h 2665666"/>
              <a:gd name="connsiteX19" fmla="*/ 11479149 w 12192000"/>
              <a:gd name="connsiteY19" fmla="*/ 346900 h 2665666"/>
              <a:gd name="connsiteX20" fmla="*/ 12192000 w 12192000"/>
              <a:gd name="connsiteY20" fmla="*/ 0 h 2665666"/>
              <a:gd name="connsiteX21" fmla="*/ 12192000 w 12192000"/>
              <a:gd name="connsiteY21" fmla="*/ 2665666 h 2665666"/>
              <a:gd name="connsiteX22" fmla="*/ 0 w 12192000"/>
              <a:gd name="connsiteY22" fmla="*/ 2665666 h 2665666"/>
              <a:gd name="connsiteX23" fmla="*/ 0 w 12192000"/>
              <a:gd name="connsiteY23" fmla="*/ 1593437 h 2665666"/>
              <a:gd name="connsiteX24" fmla="*/ 206597 w 12192000"/>
              <a:gd name="connsiteY24" fmla="*/ 1590104 h 266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2665666">
                <a:moveTo>
                  <a:pt x="206597" y="1590104"/>
                </a:moveTo>
                <a:lnTo>
                  <a:pt x="699230" y="1474470"/>
                </a:lnTo>
                <a:lnTo>
                  <a:pt x="1684496" y="1098613"/>
                </a:lnTo>
                <a:lnTo>
                  <a:pt x="2292953" y="1734693"/>
                </a:lnTo>
                <a:lnTo>
                  <a:pt x="3597021" y="780574"/>
                </a:lnTo>
                <a:lnTo>
                  <a:pt x="4263771" y="1113091"/>
                </a:lnTo>
                <a:lnTo>
                  <a:pt x="5248275" y="1272064"/>
                </a:lnTo>
                <a:lnTo>
                  <a:pt x="5827871" y="780574"/>
                </a:lnTo>
                <a:lnTo>
                  <a:pt x="7044881" y="954119"/>
                </a:lnTo>
                <a:lnTo>
                  <a:pt x="7450551" y="1445609"/>
                </a:lnTo>
                <a:lnTo>
                  <a:pt x="7769352" y="1301019"/>
                </a:lnTo>
                <a:lnTo>
                  <a:pt x="8001191" y="1445609"/>
                </a:lnTo>
                <a:lnTo>
                  <a:pt x="8233410" y="1113091"/>
                </a:lnTo>
                <a:lnTo>
                  <a:pt x="9073705" y="1113091"/>
                </a:lnTo>
                <a:lnTo>
                  <a:pt x="9334500" y="1445609"/>
                </a:lnTo>
                <a:lnTo>
                  <a:pt x="9943052" y="780574"/>
                </a:lnTo>
                <a:lnTo>
                  <a:pt x="10609802" y="433673"/>
                </a:lnTo>
                <a:lnTo>
                  <a:pt x="10957560" y="549307"/>
                </a:lnTo>
                <a:lnTo>
                  <a:pt x="11160347" y="0"/>
                </a:lnTo>
                <a:lnTo>
                  <a:pt x="11479149" y="346900"/>
                </a:lnTo>
                <a:lnTo>
                  <a:pt x="12192000" y="0"/>
                </a:lnTo>
                <a:lnTo>
                  <a:pt x="12192000" y="2665666"/>
                </a:lnTo>
                <a:lnTo>
                  <a:pt x="0" y="2665666"/>
                </a:lnTo>
                <a:lnTo>
                  <a:pt x="0" y="1593437"/>
                </a:lnTo>
                <a:cubicBezTo>
                  <a:pt x="126111" y="1592103"/>
                  <a:pt x="206597" y="1590104"/>
                  <a:pt x="206597" y="1590104"/>
                </a:cubicBez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299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1969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A4F7998E-2FA3-8F41-BBE1-4B80AD02541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92CC882E-57F8-8E4F-846E-7B2DECA3C72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" y="0"/>
            <a:ext cx="5269039" cy="6858000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12657B3C-7F95-564C-BD45-F4A61793894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44646" y="1383601"/>
            <a:ext cx="3253460" cy="3570446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806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306C9D52-0E28-644B-9E19-A0B7BE20C9A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2E428017-A6EF-0743-8B4E-FCFFAEA92D3D}"/>
              </a:ext>
            </a:extLst>
          </p:cNvPr>
          <p:cNvSpPr/>
          <p:nvPr userDrawn="1"/>
        </p:nvSpPr>
        <p:spPr>
          <a:xfrm>
            <a:off x="865060" y="45148"/>
            <a:ext cx="4189666" cy="6812851"/>
          </a:xfrm>
          <a:custGeom>
            <a:avLst/>
            <a:gdLst>
              <a:gd name="connsiteX0" fmla="*/ 0 w 4189666"/>
              <a:gd name="connsiteY0" fmla="*/ 0 h 6812851"/>
              <a:gd name="connsiteX1" fmla="*/ 4189667 w 4189666"/>
              <a:gd name="connsiteY1" fmla="*/ 0 h 6812851"/>
              <a:gd name="connsiteX2" fmla="*/ 4189667 w 4189666"/>
              <a:gd name="connsiteY2" fmla="*/ 6812852 h 6812851"/>
              <a:gd name="connsiteX3" fmla="*/ 0 w 4189666"/>
              <a:gd name="connsiteY3" fmla="*/ 6812852 h 681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9666" h="6812851">
                <a:moveTo>
                  <a:pt x="0" y="0"/>
                </a:moveTo>
                <a:lnTo>
                  <a:pt x="4189667" y="0"/>
                </a:lnTo>
                <a:lnTo>
                  <a:pt x="4189667" y="6812852"/>
                </a:lnTo>
                <a:lnTo>
                  <a:pt x="0" y="6812852"/>
                </a:lnTo>
                <a:close/>
              </a:path>
            </a:pathLst>
          </a:custGeom>
          <a:solidFill>
            <a:srgbClr val="1E426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997F634F-18A7-AC4F-9088-4F8518D7C37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613059" y="1539885"/>
            <a:ext cx="2859691" cy="3980307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034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AA6B063-ABAC-E348-811C-6AFC33A6EA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61E3FB12-F88A-BF48-830C-BC6D919DB6A9}"/>
              </a:ext>
            </a:extLst>
          </p:cNvPr>
          <p:cNvSpPr/>
          <p:nvPr/>
        </p:nvSpPr>
        <p:spPr>
          <a:xfrm>
            <a:off x="0" y="-122872"/>
            <a:ext cx="12191809" cy="1889283"/>
          </a:xfrm>
          <a:custGeom>
            <a:avLst/>
            <a:gdLst>
              <a:gd name="connsiteX0" fmla="*/ 0 w 12191809"/>
              <a:gd name="connsiteY0" fmla="*/ 1628489 h 1889283"/>
              <a:gd name="connsiteX1" fmla="*/ 186785 w 12191809"/>
              <a:gd name="connsiteY1" fmla="*/ 1889284 h 1889283"/>
              <a:gd name="connsiteX2" fmla="*/ 823913 w 12191809"/>
              <a:gd name="connsiteY2" fmla="*/ 1542098 h 1889283"/>
              <a:gd name="connsiteX3" fmla="*/ 1403414 w 12191809"/>
              <a:gd name="connsiteY3" fmla="*/ 1658017 h 1889283"/>
              <a:gd name="connsiteX4" fmla="*/ 1693164 w 12191809"/>
              <a:gd name="connsiteY4" fmla="*/ 1265396 h 1889283"/>
              <a:gd name="connsiteX5" fmla="*/ 2475548 w 12191809"/>
              <a:gd name="connsiteY5" fmla="*/ 1020032 h 1889283"/>
              <a:gd name="connsiteX6" fmla="*/ 3576733 w 12191809"/>
              <a:gd name="connsiteY6" fmla="*/ 640461 h 1889283"/>
              <a:gd name="connsiteX7" fmla="*/ 4069366 w 12191809"/>
              <a:gd name="connsiteY7" fmla="*/ 817150 h 1889283"/>
              <a:gd name="connsiteX8" fmla="*/ 4677823 w 12191809"/>
              <a:gd name="connsiteY8" fmla="*/ 643319 h 1889283"/>
              <a:gd name="connsiteX9" fmla="*/ 5634133 w 12191809"/>
              <a:gd name="connsiteY9" fmla="*/ 1193864 h 1889283"/>
              <a:gd name="connsiteX10" fmla="*/ 6648355 w 12191809"/>
              <a:gd name="connsiteY10" fmla="*/ 1165289 h 1889283"/>
              <a:gd name="connsiteX11" fmla="*/ 7343680 w 12191809"/>
              <a:gd name="connsiteY11" fmla="*/ 1628870 h 1889283"/>
              <a:gd name="connsiteX12" fmla="*/ 8821579 w 12191809"/>
              <a:gd name="connsiteY12" fmla="*/ 933545 h 1889283"/>
              <a:gd name="connsiteX13" fmla="*/ 10328338 w 12191809"/>
              <a:gd name="connsiteY13" fmla="*/ 1252252 h 1889283"/>
              <a:gd name="connsiteX14" fmla="*/ 10995088 w 12191809"/>
              <a:gd name="connsiteY14" fmla="*/ 1136428 h 1889283"/>
              <a:gd name="connsiteX15" fmla="*/ 12191809 w 12191809"/>
              <a:gd name="connsiteY15" fmla="*/ 1073849 h 1889283"/>
              <a:gd name="connsiteX16" fmla="*/ 12191809 w 12191809"/>
              <a:gd name="connsiteY16" fmla="*/ 0 h 1889283"/>
              <a:gd name="connsiteX17" fmla="*/ 0 w 12191809"/>
              <a:gd name="connsiteY17" fmla="*/ 0 h 188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1809" h="1889283">
                <a:moveTo>
                  <a:pt x="0" y="1628489"/>
                </a:moveTo>
                <a:lnTo>
                  <a:pt x="186785" y="1889284"/>
                </a:lnTo>
                <a:lnTo>
                  <a:pt x="823913" y="1542098"/>
                </a:lnTo>
                <a:lnTo>
                  <a:pt x="1403414" y="1658017"/>
                </a:lnTo>
                <a:lnTo>
                  <a:pt x="1693164" y="1265396"/>
                </a:lnTo>
                <a:lnTo>
                  <a:pt x="2475548" y="1020032"/>
                </a:lnTo>
                <a:lnTo>
                  <a:pt x="3576733" y="640461"/>
                </a:lnTo>
                <a:lnTo>
                  <a:pt x="4069366" y="817150"/>
                </a:lnTo>
                <a:cubicBezTo>
                  <a:pt x="4069366" y="817150"/>
                  <a:pt x="4562475" y="614267"/>
                  <a:pt x="4677823" y="643319"/>
                </a:cubicBezTo>
                <a:cubicBezTo>
                  <a:pt x="4793171" y="672370"/>
                  <a:pt x="5576126" y="1106900"/>
                  <a:pt x="5634133" y="1193864"/>
                </a:cubicBezTo>
                <a:cubicBezTo>
                  <a:pt x="5692140" y="1280827"/>
                  <a:pt x="6300883" y="1193864"/>
                  <a:pt x="6648355" y="1165289"/>
                </a:cubicBezTo>
                <a:cubicBezTo>
                  <a:pt x="6995827" y="1136714"/>
                  <a:pt x="7343680" y="1628870"/>
                  <a:pt x="7343680" y="1628870"/>
                </a:cubicBezTo>
                <a:lnTo>
                  <a:pt x="8821579" y="933545"/>
                </a:lnTo>
                <a:lnTo>
                  <a:pt x="10328338" y="1252252"/>
                </a:lnTo>
                <a:cubicBezTo>
                  <a:pt x="10328338" y="1252252"/>
                  <a:pt x="10589133" y="1223677"/>
                  <a:pt x="10995088" y="1136428"/>
                </a:cubicBezTo>
                <a:cubicBezTo>
                  <a:pt x="11248739" y="1082040"/>
                  <a:pt x="11808047" y="1072991"/>
                  <a:pt x="12191809" y="1073849"/>
                </a:cubicBezTo>
                <a:lnTo>
                  <a:pt x="12191809" y="0"/>
                </a:lnTo>
                <a:lnTo>
                  <a:pt x="0" y="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62598C9-089E-4B43-99E6-A2B6735763DD}"/>
              </a:ext>
            </a:extLst>
          </p:cNvPr>
          <p:cNvSpPr/>
          <p:nvPr/>
        </p:nvSpPr>
        <p:spPr>
          <a:xfrm>
            <a:off x="7372635" y="-122872"/>
            <a:ext cx="4819364" cy="6980872"/>
          </a:xfrm>
          <a:custGeom>
            <a:avLst/>
            <a:gdLst>
              <a:gd name="connsiteX0" fmla="*/ 0 w 4819364"/>
              <a:gd name="connsiteY0" fmla="*/ 0 h 6858000"/>
              <a:gd name="connsiteX1" fmla="*/ 4819364 w 4819364"/>
              <a:gd name="connsiteY1" fmla="*/ 0 h 6858000"/>
              <a:gd name="connsiteX2" fmla="*/ 4819364 w 4819364"/>
              <a:gd name="connsiteY2" fmla="*/ 6858000 h 6858000"/>
              <a:gd name="connsiteX3" fmla="*/ 0 w 481936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9364" h="6858000">
                <a:moveTo>
                  <a:pt x="0" y="0"/>
                </a:moveTo>
                <a:lnTo>
                  <a:pt x="4819364" y="0"/>
                </a:lnTo>
                <a:lnTo>
                  <a:pt x="481936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EE5C89DF-36FC-124B-9AB5-D1A3B75C02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46452" y="961929"/>
            <a:ext cx="4819364" cy="4934045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6111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89E71ADF-B1DB-E148-B962-87B8DF84296F}"/>
              </a:ext>
            </a:extLst>
          </p:cNvPr>
          <p:cNvSpPr/>
          <p:nvPr userDrawn="1"/>
        </p:nvSpPr>
        <p:spPr>
          <a:xfrm>
            <a:off x="-1143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5A5209CB-7ABE-604A-9999-BE81C5F9B2C8}"/>
              </a:ext>
            </a:extLst>
          </p:cNvPr>
          <p:cNvSpPr/>
          <p:nvPr userDrawn="1"/>
        </p:nvSpPr>
        <p:spPr>
          <a:xfrm>
            <a:off x="0" y="0"/>
            <a:ext cx="12192000" cy="2666047"/>
          </a:xfrm>
          <a:custGeom>
            <a:avLst/>
            <a:gdLst>
              <a:gd name="connsiteX0" fmla="*/ 206597 w 12192000"/>
              <a:gd name="connsiteY0" fmla="*/ 1075373 h 2666047"/>
              <a:gd name="connsiteX1" fmla="*/ 699230 w 12192000"/>
              <a:gd name="connsiteY1" fmla="*/ 1191101 h 2666047"/>
              <a:gd name="connsiteX2" fmla="*/ 1684496 w 12192000"/>
              <a:gd name="connsiteY2" fmla="*/ 1566958 h 2666047"/>
              <a:gd name="connsiteX3" fmla="*/ 2292953 w 12192000"/>
              <a:gd name="connsiteY3" fmla="*/ 930878 h 2666047"/>
              <a:gd name="connsiteX4" fmla="*/ 3597021 w 12192000"/>
              <a:gd name="connsiteY4" fmla="*/ 1884998 h 2666047"/>
              <a:gd name="connsiteX5" fmla="*/ 4263771 w 12192000"/>
              <a:gd name="connsiteY5" fmla="*/ 1552575 h 2666047"/>
              <a:gd name="connsiteX6" fmla="*/ 5248275 w 12192000"/>
              <a:gd name="connsiteY6" fmla="*/ 1393508 h 2666047"/>
              <a:gd name="connsiteX7" fmla="*/ 5828253 w 12192000"/>
              <a:gd name="connsiteY7" fmla="*/ 1884998 h 2666047"/>
              <a:gd name="connsiteX8" fmla="*/ 7045261 w 12192000"/>
              <a:gd name="connsiteY8" fmla="*/ 1711547 h 2666047"/>
              <a:gd name="connsiteX9" fmla="*/ 7450931 w 12192000"/>
              <a:gd name="connsiteY9" fmla="*/ 1220057 h 2666047"/>
              <a:gd name="connsiteX10" fmla="*/ 7769733 w 12192000"/>
              <a:gd name="connsiteY10" fmla="*/ 1364647 h 2666047"/>
              <a:gd name="connsiteX11" fmla="*/ 8001572 w 12192000"/>
              <a:gd name="connsiteY11" fmla="*/ 1220057 h 2666047"/>
              <a:gd name="connsiteX12" fmla="*/ 8233410 w 12192000"/>
              <a:gd name="connsiteY12" fmla="*/ 1552575 h 2666047"/>
              <a:gd name="connsiteX13" fmla="*/ 9073705 w 12192000"/>
              <a:gd name="connsiteY13" fmla="*/ 1552575 h 2666047"/>
              <a:gd name="connsiteX14" fmla="*/ 9334500 w 12192000"/>
              <a:gd name="connsiteY14" fmla="*/ 1220057 h 2666047"/>
              <a:gd name="connsiteX15" fmla="*/ 9943052 w 12192000"/>
              <a:gd name="connsiteY15" fmla="*/ 1884998 h 2666047"/>
              <a:gd name="connsiteX16" fmla="*/ 10609802 w 12192000"/>
              <a:gd name="connsiteY16" fmla="*/ 2231993 h 2666047"/>
              <a:gd name="connsiteX17" fmla="*/ 10957560 w 12192000"/>
              <a:gd name="connsiteY17" fmla="*/ 2116360 h 2666047"/>
              <a:gd name="connsiteX18" fmla="*/ 11160062 w 12192000"/>
              <a:gd name="connsiteY18" fmla="*/ 2666048 h 2666047"/>
              <a:gd name="connsiteX19" fmla="*/ 11478863 w 12192000"/>
              <a:gd name="connsiteY19" fmla="*/ 2319052 h 2666047"/>
              <a:gd name="connsiteX20" fmla="*/ 12192000 w 12192000"/>
              <a:gd name="connsiteY20" fmla="*/ 2666048 h 2666047"/>
              <a:gd name="connsiteX21" fmla="*/ 12192000 w 12192000"/>
              <a:gd name="connsiteY21" fmla="*/ 0 h 2666047"/>
              <a:gd name="connsiteX22" fmla="*/ 0 w 12192000"/>
              <a:gd name="connsiteY22" fmla="*/ 0 h 2666047"/>
              <a:gd name="connsiteX23" fmla="*/ 0 w 12192000"/>
              <a:gd name="connsiteY23" fmla="*/ 1072229 h 2666047"/>
              <a:gd name="connsiteX24" fmla="*/ 206597 w 12192000"/>
              <a:gd name="connsiteY24" fmla="*/ 1075373 h 266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2666047">
                <a:moveTo>
                  <a:pt x="206597" y="1075373"/>
                </a:moveTo>
                <a:lnTo>
                  <a:pt x="699230" y="1191101"/>
                </a:lnTo>
                <a:lnTo>
                  <a:pt x="1684496" y="1566958"/>
                </a:lnTo>
                <a:lnTo>
                  <a:pt x="2292953" y="930878"/>
                </a:lnTo>
                <a:lnTo>
                  <a:pt x="3597021" y="1884998"/>
                </a:lnTo>
                <a:lnTo>
                  <a:pt x="4263771" y="1552575"/>
                </a:lnTo>
                <a:lnTo>
                  <a:pt x="5248275" y="1393508"/>
                </a:lnTo>
                <a:lnTo>
                  <a:pt x="5828253" y="1884998"/>
                </a:lnTo>
                <a:lnTo>
                  <a:pt x="7045261" y="1711547"/>
                </a:lnTo>
                <a:lnTo>
                  <a:pt x="7450931" y="1220057"/>
                </a:lnTo>
                <a:lnTo>
                  <a:pt x="7769733" y="1364647"/>
                </a:lnTo>
                <a:lnTo>
                  <a:pt x="8001572" y="1220057"/>
                </a:lnTo>
                <a:lnTo>
                  <a:pt x="8233410" y="1552575"/>
                </a:lnTo>
                <a:lnTo>
                  <a:pt x="9073705" y="1552575"/>
                </a:lnTo>
                <a:lnTo>
                  <a:pt x="9334500" y="1220057"/>
                </a:lnTo>
                <a:lnTo>
                  <a:pt x="9943052" y="1884998"/>
                </a:lnTo>
                <a:lnTo>
                  <a:pt x="10609802" y="2231993"/>
                </a:lnTo>
                <a:lnTo>
                  <a:pt x="10957560" y="2116360"/>
                </a:lnTo>
                <a:lnTo>
                  <a:pt x="11160062" y="2666048"/>
                </a:lnTo>
                <a:lnTo>
                  <a:pt x="11478863" y="2319052"/>
                </a:lnTo>
                <a:lnTo>
                  <a:pt x="12192000" y="2666048"/>
                </a:lnTo>
                <a:lnTo>
                  <a:pt x="12192000" y="0"/>
                </a:lnTo>
                <a:lnTo>
                  <a:pt x="0" y="0"/>
                </a:lnTo>
                <a:lnTo>
                  <a:pt x="0" y="1072229"/>
                </a:lnTo>
                <a:cubicBezTo>
                  <a:pt x="126111" y="1073563"/>
                  <a:pt x="206597" y="1075373"/>
                  <a:pt x="206597" y="1075373"/>
                </a:cubicBez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379BF4D9-5672-B44B-B7A4-AEF23314123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84571" y="914450"/>
            <a:ext cx="3606831" cy="3606832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934BD1CA-C4FE-C945-BA73-665F54E56E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97901" y="2007249"/>
            <a:ext cx="4937288" cy="4436809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9900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1F1EE72B-35B6-974B-8837-46A4ED65502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42A652D0-C43C-7941-BFF8-67170E0612DC}"/>
              </a:ext>
            </a:extLst>
          </p:cNvPr>
          <p:cNvSpPr/>
          <p:nvPr userDrawn="1"/>
        </p:nvSpPr>
        <p:spPr>
          <a:xfrm>
            <a:off x="0" y="0"/>
            <a:ext cx="12192000" cy="3705225"/>
          </a:xfrm>
          <a:custGeom>
            <a:avLst/>
            <a:gdLst>
              <a:gd name="connsiteX0" fmla="*/ 0 w 12192000"/>
              <a:gd name="connsiteY0" fmla="*/ 3542062 h 3705225"/>
              <a:gd name="connsiteX1" fmla="*/ 713137 w 12192000"/>
              <a:gd name="connsiteY1" fmla="*/ 3705225 h 3705225"/>
              <a:gd name="connsiteX2" fmla="*/ 1118807 w 12192000"/>
              <a:gd name="connsiteY2" fmla="*/ 3378803 h 3705225"/>
              <a:gd name="connsiteX3" fmla="*/ 1727359 w 12192000"/>
              <a:gd name="connsiteY3" fmla="*/ 3378803 h 3705225"/>
              <a:gd name="connsiteX4" fmla="*/ 2190750 w 12192000"/>
              <a:gd name="connsiteY4" fmla="*/ 3219450 h 3705225"/>
              <a:gd name="connsiteX5" fmla="*/ 2914650 w 12192000"/>
              <a:gd name="connsiteY5" fmla="*/ 3462528 h 3705225"/>
              <a:gd name="connsiteX6" fmla="*/ 3465290 w 12192000"/>
              <a:gd name="connsiteY6" fmla="*/ 3462528 h 3705225"/>
              <a:gd name="connsiteX7" fmla="*/ 3465290 w 12192000"/>
              <a:gd name="connsiteY7" fmla="*/ 3324225 h 3705225"/>
              <a:gd name="connsiteX8" fmla="*/ 3899916 w 12192000"/>
              <a:gd name="connsiteY8" fmla="*/ 3219450 h 3705225"/>
              <a:gd name="connsiteX9" fmla="*/ 4102799 w 12192000"/>
              <a:gd name="connsiteY9" fmla="*/ 3052667 h 3705225"/>
              <a:gd name="connsiteX10" fmla="*/ 5059776 w 12192000"/>
              <a:gd name="connsiteY10" fmla="*/ 3705225 h 3705225"/>
              <a:gd name="connsiteX11" fmla="*/ 5784247 w 12192000"/>
              <a:gd name="connsiteY11" fmla="*/ 3569208 h 3705225"/>
              <a:gd name="connsiteX12" fmla="*/ 6096000 w 12192000"/>
              <a:gd name="connsiteY12" fmla="*/ 3219450 h 3705225"/>
              <a:gd name="connsiteX13" fmla="*/ 6392704 w 12192000"/>
              <a:gd name="connsiteY13" fmla="*/ 3379089 h 3705225"/>
              <a:gd name="connsiteX14" fmla="*/ 6566630 w 12192000"/>
              <a:gd name="connsiteY14" fmla="*/ 3379089 h 3705225"/>
              <a:gd name="connsiteX15" fmla="*/ 6885337 w 12192000"/>
              <a:gd name="connsiteY15" fmla="*/ 3542348 h 3705225"/>
              <a:gd name="connsiteX16" fmla="*/ 7146131 w 12192000"/>
              <a:gd name="connsiteY16" fmla="*/ 3514725 h 3705225"/>
              <a:gd name="connsiteX17" fmla="*/ 7812881 w 12192000"/>
              <a:gd name="connsiteY17" fmla="*/ 3219450 h 3705225"/>
              <a:gd name="connsiteX18" fmla="*/ 8102727 w 12192000"/>
              <a:gd name="connsiteY18" fmla="*/ 3705225 h 3705225"/>
              <a:gd name="connsiteX19" fmla="*/ 8595265 w 12192000"/>
              <a:gd name="connsiteY19" fmla="*/ 3542062 h 3705225"/>
              <a:gd name="connsiteX20" fmla="*/ 8913781 w 12192000"/>
              <a:gd name="connsiteY20" fmla="*/ 3705225 h 3705225"/>
              <a:gd name="connsiteX21" fmla="*/ 9348407 w 12192000"/>
              <a:gd name="connsiteY21" fmla="*/ 3378803 h 3705225"/>
              <a:gd name="connsiteX22" fmla="*/ 10015156 w 12192000"/>
              <a:gd name="connsiteY22" fmla="*/ 3569303 h 3705225"/>
              <a:gd name="connsiteX23" fmla="*/ 10333959 w 12192000"/>
              <a:gd name="connsiteY23" fmla="*/ 3378803 h 3705225"/>
              <a:gd name="connsiteX24" fmla="*/ 10652665 w 12192000"/>
              <a:gd name="connsiteY24" fmla="*/ 3378803 h 3705225"/>
              <a:gd name="connsiteX25" fmla="*/ 10913173 w 12192000"/>
              <a:gd name="connsiteY25" fmla="*/ 3705225 h 3705225"/>
              <a:gd name="connsiteX26" fmla="*/ 11260931 w 12192000"/>
              <a:gd name="connsiteY26" fmla="*/ 3378803 h 3705225"/>
              <a:gd name="connsiteX27" fmla="*/ 11753850 w 12192000"/>
              <a:gd name="connsiteY27" fmla="*/ 3378803 h 3705225"/>
              <a:gd name="connsiteX28" fmla="*/ 11753850 w 12192000"/>
              <a:gd name="connsiteY28" fmla="*/ 3219450 h 3705225"/>
              <a:gd name="connsiteX29" fmla="*/ 12043601 w 12192000"/>
              <a:gd name="connsiteY29" fmla="*/ 3219450 h 3705225"/>
              <a:gd name="connsiteX30" fmla="*/ 12192000 w 12192000"/>
              <a:gd name="connsiteY30" fmla="*/ 3052382 h 3705225"/>
              <a:gd name="connsiteX31" fmla="*/ 12192000 w 12192000"/>
              <a:gd name="connsiteY31" fmla="*/ 0 h 3705225"/>
              <a:gd name="connsiteX32" fmla="*/ 0 w 12192000"/>
              <a:gd name="connsiteY32" fmla="*/ 0 h 370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192000" h="3705225">
                <a:moveTo>
                  <a:pt x="0" y="3542062"/>
                </a:moveTo>
                <a:lnTo>
                  <a:pt x="713137" y="3705225"/>
                </a:lnTo>
                <a:lnTo>
                  <a:pt x="1118807" y="3378803"/>
                </a:lnTo>
                <a:lnTo>
                  <a:pt x="1727359" y="3378803"/>
                </a:lnTo>
                <a:lnTo>
                  <a:pt x="2190750" y="3219450"/>
                </a:lnTo>
                <a:lnTo>
                  <a:pt x="2914650" y="3462528"/>
                </a:lnTo>
                <a:lnTo>
                  <a:pt x="3465290" y="3462528"/>
                </a:lnTo>
                <a:lnTo>
                  <a:pt x="3465290" y="3324225"/>
                </a:lnTo>
                <a:lnTo>
                  <a:pt x="3899916" y="3219450"/>
                </a:lnTo>
                <a:lnTo>
                  <a:pt x="4102799" y="3052667"/>
                </a:lnTo>
                <a:lnTo>
                  <a:pt x="5059776" y="3705225"/>
                </a:lnTo>
                <a:lnTo>
                  <a:pt x="5784247" y="3569208"/>
                </a:lnTo>
                <a:lnTo>
                  <a:pt x="6096000" y="3219450"/>
                </a:lnTo>
                <a:lnTo>
                  <a:pt x="6392704" y="3379089"/>
                </a:lnTo>
                <a:lnTo>
                  <a:pt x="6566630" y="3379089"/>
                </a:lnTo>
                <a:lnTo>
                  <a:pt x="6885337" y="3542348"/>
                </a:lnTo>
                <a:lnTo>
                  <a:pt x="7146131" y="3514725"/>
                </a:lnTo>
                <a:lnTo>
                  <a:pt x="7812881" y="3219450"/>
                </a:lnTo>
                <a:lnTo>
                  <a:pt x="8102727" y="3705225"/>
                </a:lnTo>
                <a:lnTo>
                  <a:pt x="8595265" y="3542062"/>
                </a:lnTo>
                <a:lnTo>
                  <a:pt x="8913781" y="3705225"/>
                </a:lnTo>
                <a:cubicBezTo>
                  <a:pt x="8913781" y="3705225"/>
                  <a:pt x="9232487" y="3351562"/>
                  <a:pt x="9348407" y="3378803"/>
                </a:cubicBezTo>
                <a:cubicBezTo>
                  <a:pt x="9464326" y="3406045"/>
                  <a:pt x="10015156" y="3569303"/>
                  <a:pt x="10015156" y="3569303"/>
                </a:cubicBezTo>
                <a:lnTo>
                  <a:pt x="10333959" y="3378803"/>
                </a:lnTo>
                <a:lnTo>
                  <a:pt x="10652665" y="3378803"/>
                </a:lnTo>
                <a:lnTo>
                  <a:pt x="10913173" y="3705225"/>
                </a:lnTo>
                <a:lnTo>
                  <a:pt x="11260931" y="3378803"/>
                </a:lnTo>
                <a:lnTo>
                  <a:pt x="11753850" y="3378803"/>
                </a:lnTo>
                <a:lnTo>
                  <a:pt x="11753850" y="3219450"/>
                </a:lnTo>
                <a:lnTo>
                  <a:pt x="12043601" y="3219450"/>
                </a:lnTo>
                <a:lnTo>
                  <a:pt x="12192000" y="3052382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1E426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BEA516AB-877F-B648-ADA8-1A2D754570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55979" y="1244441"/>
            <a:ext cx="4740021" cy="4369117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9778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8C7998B2-CD71-044B-9B16-C75FCD9BB62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F11FD0BF-5F26-9E41-9655-4CC9AF003375}"/>
              </a:ext>
            </a:extLst>
          </p:cNvPr>
          <p:cNvSpPr/>
          <p:nvPr userDrawn="1"/>
        </p:nvSpPr>
        <p:spPr>
          <a:xfrm>
            <a:off x="0" y="0"/>
            <a:ext cx="12192000" cy="3705225"/>
          </a:xfrm>
          <a:custGeom>
            <a:avLst/>
            <a:gdLst>
              <a:gd name="connsiteX0" fmla="*/ 12192000 w 12192000"/>
              <a:gd name="connsiteY0" fmla="*/ 3542062 h 3705225"/>
              <a:gd name="connsiteX1" fmla="*/ 11478863 w 12192000"/>
              <a:gd name="connsiteY1" fmla="*/ 3705225 h 3705225"/>
              <a:gd name="connsiteX2" fmla="*/ 11073194 w 12192000"/>
              <a:gd name="connsiteY2" fmla="*/ 3378803 h 3705225"/>
              <a:gd name="connsiteX3" fmla="*/ 10464641 w 12192000"/>
              <a:gd name="connsiteY3" fmla="*/ 3378803 h 3705225"/>
              <a:gd name="connsiteX4" fmla="*/ 10001250 w 12192000"/>
              <a:gd name="connsiteY4" fmla="*/ 3219450 h 3705225"/>
              <a:gd name="connsiteX5" fmla="*/ 9276874 w 12192000"/>
              <a:gd name="connsiteY5" fmla="*/ 3462528 h 3705225"/>
              <a:gd name="connsiteX6" fmla="*/ 8725948 w 12192000"/>
              <a:gd name="connsiteY6" fmla="*/ 3462528 h 3705225"/>
              <a:gd name="connsiteX7" fmla="*/ 8725948 w 12192000"/>
              <a:gd name="connsiteY7" fmla="*/ 3324225 h 3705225"/>
              <a:gd name="connsiteX8" fmla="*/ 8291322 w 12192000"/>
              <a:gd name="connsiteY8" fmla="*/ 3219450 h 3705225"/>
              <a:gd name="connsiteX9" fmla="*/ 8088440 w 12192000"/>
              <a:gd name="connsiteY9" fmla="*/ 3052667 h 3705225"/>
              <a:gd name="connsiteX10" fmla="*/ 7132225 w 12192000"/>
              <a:gd name="connsiteY10" fmla="*/ 3705225 h 3705225"/>
              <a:gd name="connsiteX11" fmla="*/ 6407753 w 12192000"/>
              <a:gd name="connsiteY11" fmla="*/ 3569208 h 3705225"/>
              <a:gd name="connsiteX12" fmla="*/ 6096000 w 12192000"/>
              <a:gd name="connsiteY12" fmla="*/ 3219450 h 3705225"/>
              <a:gd name="connsiteX13" fmla="*/ 5799296 w 12192000"/>
              <a:gd name="connsiteY13" fmla="*/ 3379089 h 3705225"/>
              <a:gd name="connsiteX14" fmla="*/ 5625370 w 12192000"/>
              <a:gd name="connsiteY14" fmla="*/ 3379089 h 3705225"/>
              <a:gd name="connsiteX15" fmla="*/ 5306664 w 12192000"/>
              <a:gd name="connsiteY15" fmla="*/ 3542348 h 3705225"/>
              <a:gd name="connsiteX16" fmla="*/ 5045869 w 12192000"/>
              <a:gd name="connsiteY16" fmla="*/ 3514725 h 3705225"/>
              <a:gd name="connsiteX17" fmla="*/ 4379119 w 12192000"/>
              <a:gd name="connsiteY17" fmla="*/ 3219450 h 3705225"/>
              <a:gd name="connsiteX18" fmla="*/ 4089273 w 12192000"/>
              <a:gd name="connsiteY18" fmla="*/ 3705225 h 3705225"/>
              <a:gd name="connsiteX19" fmla="*/ 3596735 w 12192000"/>
              <a:gd name="connsiteY19" fmla="*/ 3542062 h 3705225"/>
              <a:gd name="connsiteX20" fmla="*/ 3278220 w 12192000"/>
              <a:gd name="connsiteY20" fmla="*/ 3705225 h 3705225"/>
              <a:gd name="connsiteX21" fmla="*/ 2843594 w 12192000"/>
              <a:gd name="connsiteY21" fmla="*/ 3378803 h 3705225"/>
              <a:gd name="connsiteX22" fmla="*/ 2176844 w 12192000"/>
              <a:gd name="connsiteY22" fmla="*/ 3569303 h 3705225"/>
              <a:gd name="connsiteX23" fmla="*/ 1858042 w 12192000"/>
              <a:gd name="connsiteY23" fmla="*/ 3378803 h 3705225"/>
              <a:gd name="connsiteX24" fmla="*/ 1539621 w 12192000"/>
              <a:gd name="connsiteY24" fmla="*/ 3378803 h 3705225"/>
              <a:gd name="connsiteX25" fmla="*/ 1278827 w 12192000"/>
              <a:gd name="connsiteY25" fmla="*/ 3705225 h 3705225"/>
              <a:gd name="connsiteX26" fmla="*/ 931069 w 12192000"/>
              <a:gd name="connsiteY26" fmla="*/ 3378803 h 3705225"/>
              <a:gd name="connsiteX27" fmla="*/ 438150 w 12192000"/>
              <a:gd name="connsiteY27" fmla="*/ 3378803 h 3705225"/>
              <a:gd name="connsiteX28" fmla="*/ 438150 w 12192000"/>
              <a:gd name="connsiteY28" fmla="*/ 3219450 h 3705225"/>
              <a:gd name="connsiteX29" fmla="*/ 148685 w 12192000"/>
              <a:gd name="connsiteY29" fmla="*/ 3219450 h 3705225"/>
              <a:gd name="connsiteX30" fmla="*/ 0 w 12192000"/>
              <a:gd name="connsiteY30" fmla="*/ 3052382 h 3705225"/>
              <a:gd name="connsiteX31" fmla="*/ 0 w 12192000"/>
              <a:gd name="connsiteY31" fmla="*/ 0 h 3705225"/>
              <a:gd name="connsiteX32" fmla="*/ 12192000 w 12192000"/>
              <a:gd name="connsiteY32" fmla="*/ 0 h 370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192000" h="3705225">
                <a:moveTo>
                  <a:pt x="12192000" y="3542062"/>
                </a:moveTo>
                <a:lnTo>
                  <a:pt x="11478863" y="3705225"/>
                </a:lnTo>
                <a:lnTo>
                  <a:pt x="11073194" y="3378803"/>
                </a:lnTo>
                <a:lnTo>
                  <a:pt x="10464641" y="3378803"/>
                </a:lnTo>
                <a:lnTo>
                  <a:pt x="10001250" y="3219450"/>
                </a:lnTo>
                <a:lnTo>
                  <a:pt x="9276874" y="3462528"/>
                </a:lnTo>
                <a:lnTo>
                  <a:pt x="8725948" y="3462528"/>
                </a:lnTo>
                <a:lnTo>
                  <a:pt x="8725948" y="3324225"/>
                </a:lnTo>
                <a:lnTo>
                  <a:pt x="8291322" y="3219450"/>
                </a:lnTo>
                <a:lnTo>
                  <a:pt x="8088440" y="3052667"/>
                </a:lnTo>
                <a:lnTo>
                  <a:pt x="7132225" y="3705225"/>
                </a:lnTo>
                <a:lnTo>
                  <a:pt x="6407753" y="3569208"/>
                </a:lnTo>
                <a:lnTo>
                  <a:pt x="6096000" y="3219450"/>
                </a:lnTo>
                <a:lnTo>
                  <a:pt x="5799296" y="3379089"/>
                </a:lnTo>
                <a:lnTo>
                  <a:pt x="5625370" y="3379089"/>
                </a:lnTo>
                <a:lnTo>
                  <a:pt x="5306664" y="3542348"/>
                </a:lnTo>
                <a:lnTo>
                  <a:pt x="5045869" y="3514725"/>
                </a:lnTo>
                <a:lnTo>
                  <a:pt x="4379119" y="3219450"/>
                </a:lnTo>
                <a:lnTo>
                  <a:pt x="4089273" y="3705225"/>
                </a:lnTo>
                <a:lnTo>
                  <a:pt x="3596735" y="3542062"/>
                </a:lnTo>
                <a:lnTo>
                  <a:pt x="3278220" y="3705225"/>
                </a:lnTo>
                <a:cubicBezTo>
                  <a:pt x="3278220" y="3705225"/>
                  <a:pt x="2959513" y="3351562"/>
                  <a:pt x="2843594" y="3378803"/>
                </a:cubicBezTo>
                <a:cubicBezTo>
                  <a:pt x="2727674" y="3406045"/>
                  <a:pt x="2176844" y="3569303"/>
                  <a:pt x="2176844" y="3569303"/>
                </a:cubicBezTo>
                <a:lnTo>
                  <a:pt x="1858042" y="3378803"/>
                </a:lnTo>
                <a:lnTo>
                  <a:pt x="1539621" y="3378803"/>
                </a:lnTo>
                <a:lnTo>
                  <a:pt x="1278827" y="3705225"/>
                </a:lnTo>
                <a:lnTo>
                  <a:pt x="931069" y="3378803"/>
                </a:lnTo>
                <a:lnTo>
                  <a:pt x="438150" y="3378803"/>
                </a:lnTo>
                <a:lnTo>
                  <a:pt x="438150" y="3219450"/>
                </a:lnTo>
                <a:lnTo>
                  <a:pt x="148685" y="3219450"/>
                </a:lnTo>
                <a:lnTo>
                  <a:pt x="0" y="3052382"/>
                </a:lnTo>
                <a:lnTo>
                  <a:pt x="0" y="0"/>
                </a:lnTo>
                <a:lnTo>
                  <a:pt x="12192000" y="0"/>
                </a:lnTo>
                <a:close/>
              </a:path>
            </a:pathLst>
          </a:custGeom>
          <a:solidFill>
            <a:srgbClr val="1E426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71FCB623-23E6-FC47-8354-08F738DA415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89678" y="833597"/>
            <a:ext cx="2416086" cy="3144678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F9E51719-D535-D641-8A90-B1D329AA594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06816" y="833438"/>
            <a:ext cx="2586648" cy="4973636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A21C8315-6DFA-6B46-A2EA-AFE26839300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98537" y="833597"/>
            <a:ext cx="3990090" cy="2211146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4217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168C4452-5008-1A4E-ACF2-952151F524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35397D67-96D6-7441-B4A3-448C71A637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859845" cy="4851462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41D69D8E-3A48-1646-B4B9-181383DB60E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4843079"/>
            <a:ext cx="4859845" cy="2014921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B15B8724-1681-B748-8615-D02EF9162CE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59845" y="23257"/>
            <a:ext cx="2238089" cy="2417348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82267D6F-800F-1B45-8828-7943942A709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859845" y="2425731"/>
            <a:ext cx="2238089" cy="2417348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8582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27C045D1-803C-EA47-9540-F1889AEF4BD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02FD1A59-E749-9448-809D-E4854FC5D685}"/>
              </a:ext>
            </a:extLst>
          </p:cNvPr>
          <p:cNvSpPr/>
          <p:nvPr/>
        </p:nvSpPr>
        <p:spPr>
          <a:xfrm>
            <a:off x="5978889" y="3578192"/>
            <a:ext cx="5246370" cy="2467070"/>
          </a:xfrm>
          <a:custGeom>
            <a:avLst/>
            <a:gdLst>
              <a:gd name="connsiteX0" fmla="*/ 0 w 5246370"/>
              <a:gd name="connsiteY0" fmla="*/ 0 h 2467070"/>
              <a:gd name="connsiteX1" fmla="*/ 5246370 w 5246370"/>
              <a:gd name="connsiteY1" fmla="*/ 0 h 2467070"/>
              <a:gd name="connsiteX2" fmla="*/ 5246370 w 5246370"/>
              <a:gd name="connsiteY2" fmla="*/ 2467070 h 2467070"/>
              <a:gd name="connsiteX3" fmla="*/ 0 w 5246370"/>
              <a:gd name="connsiteY3" fmla="*/ 2467070 h 2467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6370" h="2467070">
                <a:moveTo>
                  <a:pt x="0" y="0"/>
                </a:moveTo>
                <a:lnTo>
                  <a:pt x="5246370" y="0"/>
                </a:lnTo>
                <a:lnTo>
                  <a:pt x="5246370" y="2467070"/>
                </a:lnTo>
                <a:lnTo>
                  <a:pt x="0" y="2467070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35397D67-96D6-7441-B4A3-448C71A637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32155" y="0"/>
            <a:ext cx="4859845" cy="4851462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41D69D8E-3A48-1646-B4B9-181383DB60E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32155" y="4843079"/>
            <a:ext cx="4859845" cy="2014921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B15B8724-1681-B748-8615-D02EF9162CE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94066" y="0"/>
            <a:ext cx="2238089" cy="2440605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82267D6F-800F-1B45-8828-7943942A709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94066" y="2425731"/>
            <a:ext cx="2238089" cy="2417348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8935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5A2BD115-8775-CA40-A648-BFA9E548DA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24987A48-FAF9-7E40-9592-0F252D8EF831}"/>
              </a:ext>
            </a:extLst>
          </p:cNvPr>
          <p:cNvSpPr/>
          <p:nvPr/>
        </p:nvSpPr>
        <p:spPr>
          <a:xfrm>
            <a:off x="5402389" y="0"/>
            <a:ext cx="6779799" cy="6213824"/>
          </a:xfrm>
          <a:custGeom>
            <a:avLst/>
            <a:gdLst>
              <a:gd name="connsiteX0" fmla="*/ 0 w 6779799"/>
              <a:gd name="connsiteY0" fmla="*/ 0 h 6213824"/>
              <a:gd name="connsiteX1" fmla="*/ 6779800 w 6779799"/>
              <a:gd name="connsiteY1" fmla="*/ 0 h 6213824"/>
              <a:gd name="connsiteX2" fmla="*/ 6779800 w 6779799"/>
              <a:gd name="connsiteY2" fmla="*/ 6213824 h 6213824"/>
              <a:gd name="connsiteX3" fmla="*/ 0 w 6779799"/>
              <a:gd name="connsiteY3" fmla="*/ 6213824 h 621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9799" h="6213824">
                <a:moveTo>
                  <a:pt x="0" y="0"/>
                </a:moveTo>
                <a:lnTo>
                  <a:pt x="6779800" y="0"/>
                </a:lnTo>
                <a:lnTo>
                  <a:pt x="6779800" y="6213824"/>
                </a:lnTo>
                <a:lnTo>
                  <a:pt x="0" y="6213824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A2E3F38C-899E-644C-8728-8C962733A9E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15132" y="0"/>
            <a:ext cx="5035296" cy="6858000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3">
            <a:extLst>
              <a:ext uri="{FF2B5EF4-FFF2-40B4-BE49-F238E27FC236}">
                <a16:creationId xmlns:a16="http://schemas.microsoft.com/office/drawing/2014/main" id="{34D901EB-E1C4-1640-9E33-C06AEDEF15C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24959" y="1"/>
            <a:ext cx="2518600" cy="2699956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9B9772D2-85EC-D748-9583-6F62816B0C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08120" y="4625434"/>
            <a:ext cx="2083880" cy="2232564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9528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E6322ED8-5CA3-D74C-9CF5-91F92A38B0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CAFEAB78-ABBA-6446-9A77-E4E46AFE02B9}"/>
              </a:ext>
            </a:extLst>
          </p:cNvPr>
          <p:cNvSpPr/>
          <p:nvPr userDrawn="1"/>
        </p:nvSpPr>
        <p:spPr>
          <a:xfrm>
            <a:off x="385591" y="322088"/>
            <a:ext cx="1725976" cy="6213824"/>
          </a:xfrm>
          <a:custGeom>
            <a:avLst/>
            <a:gdLst>
              <a:gd name="connsiteX0" fmla="*/ 0 w 6779799"/>
              <a:gd name="connsiteY0" fmla="*/ 0 h 6213824"/>
              <a:gd name="connsiteX1" fmla="*/ 6779800 w 6779799"/>
              <a:gd name="connsiteY1" fmla="*/ 0 h 6213824"/>
              <a:gd name="connsiteX2" fmla="*/ 6779800 w 6779799"/>
              <a:gd name="connsiteY2" fmla="*/ 6213824 h 6213824"/>
              <a:gd name="connsiteX3" fmla="*/ 0 w 6779799"/>
              <a:gd name="connsiteY3" fmla="*/ 6213824 h 621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9799" h="6213824">
                <a:moveTo>
                  <a:pt x="0" y="0"/>
                </a:moveTo>
                <a:lnTo>
                  <a:pt x="6779800" y="0"/>
                </a:lnTo>
                <a:lnTo>
                  <a:pt x="6779800" y="6213824"/>
                </a:lnTo>
                <a:lnTo>
                  <a:pt x="0" y="6213824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1485B14E-E85F-C143-9B30-735F58A1B08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442408" y="1227961"/>
            <a:ext cx="5822251" cy="2639949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69BDDA99-22F4-F744-8B1B-B50B25D2C88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42407" y="3867910"/>
            <a:ext cx="3344038" cy="1850233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4866019E-28F9-6449-B30A-7E3ADFB9F17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786444" y="3867911"/>
            <a:ext cx="2478215" cy="925164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390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0C4BAD07-2708-6940-8502-AFB4C34BD3F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0A2439"/>
              </a:gs>
              <a:gs pos="43000">
                <a:srgbClr val="2F556F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4FFDCBDE-4663-6743-9DB2-74779D86BA3D}"/>
              </a:ext>
            </a:extLst>
          </p:cNvPr>
          <p:cNvSpPr/>
          <p:nvPr userDrawn="1"/>
        </p:nvSpPr>
        <p:spPr>
          <a:xfrm>
            <a:off x="4883114" y="2216114"/>
            <a:ext cx="2425772" cy="2425772"/>
          </a:xfrm>
          <a:custGeom>
            <a:avLst/>
            <a:gdLst>
              <a:gd name="connsiteX0" fmla="*/ 1771459 w 1771459"/>
              <a:gd name="connsiteY0" fmla="*/ 885730 h 1771459"/>
              <a:gd name="connsiteX1" fmla="*/ 885730 w 1771459"/>
              <a:gd name="connsiteY1" fmla="*/ 1771459 h 1771459"/>
              <a:gd name="connsiteX2" fmla="*/ 0 w 1771459"/>
              <a:gd name="connsiteY2" fmla="*/ 885730 h 1771459"/>
              <a:gd name="connsiteX3" fmla="*/ 885730 w 1771459"/>
              <a:gd name="connsiteY3" fmla="*/ 0 h 1771459"/>
              <a:gd name="connsiteX4" fmla="*/ 1771459 w 1771459"/>
              <a:gd name="connsiteY4" fmla="*/ 885730 h 177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459" h="1771459">
                <a:moveTo>
                  <a:pt x="1771459" y="885730"/>
                </a:moveTo>
                <a:cubicBezTo>
                  <a:pt x="1771459" y="1374905"/>
                  <a:pt x="1374905" y="1771459"/>
                  <a:pt x="885730" y="1771459"/>
                </a:cubicBezTo>
                <a:cubicBezTo>
                  <a:pt x="396555" y="1771459"/>
                  <a:pt x="0" y="1374905"/>
                  <a:pt x="0" y="885730"/>
                </a:cubicBezTo>
                <a:cubicBezTo>
                  <a:pt x="0" y="396555"/>
                  <a:pt x="396555" y="0"/>
                  <a:pt x="885730" y="0"/>
                </a:cubicBezTo>
                <a:cubicBezTo>
                  <a:pt x="1374905" y="0"/>
                  <a:pt x="1771459" y="396555"/>
                  <a:pt x="1771459" y="885730"/>
                </a:cubicBezTo>
                <a:close/>
              </a:path>
            </a:pathLst>
          </a:custGeom>
          <a:gradFill>
            <a:gsLst>
              <a:gs pos="0">
                <a:srgbClr val="DB6F67"/>
              </a:gs>
              <a:gs pos="97000">
                <a:srgbClr val="0B273F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7895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687FE81C-B5D1-1D40-B387-EFBC8E74A6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D75E2EE8-B69C-3E4D-8C7B-195C06334E39}"/>
              </a:ext>
            </a:extLst>
          </p:cNvPr>
          <p:cNvSpPr/>
          <p:nvPr/>
        </p:nvSpPr>
        <p:spPr>
          <a:xfrm>
            <a:off x="3588448" y="1208341"/>
            <a:ext cx="4301966" cy="4221479"/>
          </a:xfrm>
          <a:custGeom>
            <a:avLst/>
            <a:gdLst>
              <a:gd name="connsiteX0" fmla="*/ 0 w 4301966"/>
              <a:gd name="connsiteY0" fmla="*/ 0 h 4221479"/>
              <a:gd name="connsiteX1" fmla="*/ 4301967 w 4301966"/>
              <a:gd name="connsiteY1" fmla="*/ 0 h 4221479"/>
              <a:gd name="connsiteX2" fmla="*/ 4301967 w 4301966"/>
              <a:gd name="connsiteY2" fmla="*/ 4221480 h 4221479"/>
              <a:gd name="connsiteX3" fmla="*/ 0 w 4301966"/>
              <a:gd name="connsiteY3" fmla="*/ 4221480 h 4221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1966" h="4221479">
                <a:moveTo>
                  <a:pt x="0" y="0"/>
                </a:moveTo>
                <a:lnTo>
                  <a:pt x="4301967" y="0"/>
                </a:lnTo>
                <a:lnTo>
                  <a:pt x="4301967" y="4221480"/>
                </a:lnTo>
                <a:lnTo>
                  <a:pt x="0" y="4221480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C7370C72-8402-0045-BE18-8BE560E30C7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18596" y="789052"/>
            <a:ext cx="5624988" cy="2530030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5F6CF52A-D965-D34D-AA9A-12B598611CC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081367" y="3319079"/>
            <a:ext cx="5624988" cy="2530030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551D5198-A974-5F4E-856F-AD2D561B0CE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687163" y="4639246"/>
            <a:ext cx="2394204" cy="1230343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0249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71065DD-8B49-AF46-8E52-FE03E5D7E4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Freeform 2">
            <a:extLst>
              <a:ext uri="{FF2B5EF4-FFF2-40B4-BE49-F238E27FC236}">
                <a16:creationId xmlns:a16="http://schemas.microsoft.com/office/drawing/2014/main" id="{F689C8A2-62BE-F04A-A1C8-21595161342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71219C22-DCB6-AB46-8E88-C3CEBAC29F58}"/>
              </a:ext>
            </a:extLst>
          </p:cNvPr>
          <p:cNvSpPr/>
          <p:nvPr userDrawn="1"/>
        </p:nvSpPr>
        <p:spPr>
          <a:xfrm flipH="1">
            <a:off x="0" y="2976033"/>
            <a:ext cx="12191809" cy="1889379"/>
          </a:xfrm>
          <a:custGeom>
            <a:avLst/>
            <a:gdLst>
              <a:gd name="connsiteX0" fmla="*/ 0 w 12191809"/>
              <a:gd name="connsiteY0" fmla="*/ 1628585 h 1889379"/>
              <a:gd name="connsiteX1" fmla="*/ 186785 w 12191809"/>
              <a:gd name="connsiteY1" fmla="*/ 1889379 h 1889379"/>
              <a:gd name="connsiteX2" fmla="*/ 823913 w 12191809"/>
              <a:gd name="connsiteY2" fmla="*/ 1541621 h 1889379"/>
              <a:gd name="connsiteX3" fmla="*/ 1403414 w 12191809"/>
              <a:gd name="connsiteY3" fmla="*/ 1657540 h 1889379"/>
              <a:gd name="connsiteX4" fmla="*/ 1693164 w 12191809"/>
              <a:gd name="connsiteY4" fmla="*/ 1264920 h 1889379"/>
              <a:gd name="connsiteX5" fmla="*/ 2475548 w 12191809"/>
              <a:gd name="connsiteY5" fmla="*/ 1020033 h 1889379"/>
              <a:gd name="connsiteX6" fmla="*/ 3576733 w 12191809"/>
              <a:gd name="connsiteY6" fmla="*/ 640556 h 1889379"/>
              <a:gd name="connsiteX7" fmla="*/ 4069366 w 12191809"/>
              <a:gd name="connsiteY7" fmla="*/ 817245 h 1889379"/>
              <a:gd name="connsiteX8" fmla="*/ 4677823 w 12191809"/>
              <a:gd name="connsiteY8" fmla="*/ 643319 h 1889379"/>
              <a:gd name="connsiteX9" fmla="*/ 5634133 w 12191809"/>
              <a:gd name="connsiteY9" fmla="*/ 1193959 h 1889379"/>
              <a:gd name="connsiteX10" fmla="*/ 6648355 w 12191809"/>
              <a:gd name="connsiteY10" fmla="*/ 1164908 h 1889379"/>
              <a:gd name="connsiteX11" fmla="*/ 7343680 w 12191809"/>
              <a:gd name="connsiteY11" fmla="*/ 1628585 h 1889379"/>
              <a:gd name="connsiteX12" fmla="*/ 8821579 w 12191809"/>
              <a:gd name="connsiteY12" fmla="*/ 933260 h 1889379"/>
              <a:gd name="connsiteX13" fmla="*/ 10328338 w 12191809"/>
              <a:gd name="connsiteY13" fmla="*/ 1251966 h 1889379"/>
              <a:gd name="connsiteX14" fmla="*/ 10995088 w 12191809"/>
              <a:gd name="connsiteY14" fmla="*/ 1136047 h 1889379"/>
              <a:gd name="connsiteX15" fmla="*/ 12191809 w 12191809"/>
              <a:gd name="connsiteY15" fmla="*/ 1073563 h 1889379"/>
              <a:gd name="connsiteX16" fmla="*/ 12191809 w 12191809"/>
              <a:gd name="connsiteY16" fmla="*/ 0 h 1889379"/>
              <a:gd name="connsiteX17" fmla="*/ 0 w 12191809"/>
              <a:gd name="connsiteY17" fmla="*/ 0 h 188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1809" h="1889379">
                <a:moveTo>
                  <a:pt x="0" y="1628585"/>
                </a:moveTo>
                <a:lnTo>
                  <a:pt x="186785" y="1889379"/>
                </a:lnTo>
                <a:lnTo>
                  <a:pt x="823913" y="1541621"/>
                </a:lnTo>
                <a:lnTo>
                  <a:pt x="1403414" y="1657540"/>
                </a:lnTo>
                <a:lnTo>
                  <a:pt x="1693164" y="1264920"/>
                </a:lnTo>
                <a:lnTo>
                  <a:pt x="2475548" y="1020033"/>
                </a:lnTo>
                <a:lnTo>
                  <a:pt x="3576733" y="640556"/>
                </a:lnTo>
                <a:lnTo>
                  <a:pt x="4069366" y="817245"/>
                </a:lnTo>
                <a:cubicBezTo>
                  <a:pt x="4069366" y="817245"/>
                  <a:pt x="4561999" y="614363"/>
                  <a:pt x="4677823" y="643319"/>
                </a:cubicBezTo>
                <a:cubicBezTo>
                  <a:pt x="4793647" y="672275"/>
                  <a:pt x="5576126" y="1106996"/>
                  <a:pt x="5634133" y="1193959"/>
                </a:cubicBezTo>
                <a:cubicBezTo>
                  <a:pt x="5692140" y="1280922"/>
                  <a:pt x="6300883" y="1193959"/>
                  <a:pt x="6648355" y="1164908"/>
                </a:cubicBezTo>
                <a:cubicBezTo>
                  <a:pt x="6995827" y="1135856"/>
                  <a:pt x="7343680" y="1628585"/>
                  <a:pt x="7343680" y="1628585"/>
                </a:cubicBezTo>
                <a:lnTo>
                  <a:pt x="8821579" y="933260"/>
                </a:lnTo>
                <a:lnTo>
                  <a:pt x="10328338" y="1251966"/>
                </a:lnTo>
                <a:cubicBezTo>
                  <a:pt x="10328338" y="1251966"/>
                  <a:pt x="10589133" y="1223391"/>
                  <a:pt x="10995088" y="1136047"/>
                </a:cubicBezTo>
                <a:cubicBezTo>
                  <a:pt x="11248739" y="1081754"/>
                  <a:pt x="11808047" y="1072706"/>
                  <a:pt x="12191809" y="1073563"/>
                </a:cubicBezTo>
                <a:lnTo>
                  <a:pt x="12191809" y="0"/>
                </a:lnTo>
                <a:lnTo>
                  <a:pt x="0" y="0"/>
                </a:lnTo>
                <a:close/>
              </a:path>
            </a:pathLst>
          </a:custGeom>
          <a:solidFill>
            <a:srgbClr val="0D263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2CD81C4A-1174-F046-BB18-0A41EDF9F03F}"/>
              </a:ext>
            </a:extLst>
          </p:cNvPr>
          <p:cNvSpPr/>
          <p:nvPr userDrawn="1"/>
        </p:nvSpPr>
        <p:spPr>
          <a:xfrm>
            <a:off x="0" y="0"/>
            <a:ext cx="12192000" cy="3705225"/>
          </a:xfrm>
          <a:custGeom>
            <a:avLst/>
            <a:gdLst>
              <a:gd name="connsiteX0" fmla="*/ 0 w 12192000"/>
              <a:gd name="connsiteY0" fmla="*/ 3542062 h 3705225"/>
              <a:gd name="connsiteX1" fmla="*/ 713137 w 12192000"/>
              <a:gd name="connsiteY1" fmla="*/ 3705225 h 3705225"/>
              <a:gd name="connsiteX2" fmla="*/ 1118807 w 12192000"/>
              <a:gd name="connsiteY2" fmla="*/ 3378803 h 3705225"/>
              <a:gd name="connsiteX3" fmla="*/ 1727359 w 12192000"/>
              <a:gd name="connsiteY3" fmla="*/ 3378803 h 3705225"/>
              <a:gd name="connsiteX4" fmla="*/ 2190750 w 12192000"/>
              <a:gd name="connsiteY4" fmla="*/ 3219450 h 3705225"/>
              <a:gd name="connsiteX5" fmla="*/ 2914650 w 12192000"/>
              <a:gd name="connsiteY5" fmla="*/ 3462528 h 3705225"/>
              <a:gd name="connsiteX6" fmla="*/ 3465290 w 12192000"/>
              <a:gd name="connsiteY6" fmla="*/ 3462528 h 3705225"/>
              <a:gd name="connsiteX7" fmla="*/ 3465290 w 12192000"/>
              <a:gd name="connsiteY7" fmla="*/ 3324225 h 3705225"/>
              <a:gd name="connsiteX8" fmla="*/ 3899916 w 12192000"/>
              <a:gd name="connsiteY8" fmla="*/ 3219450 h 3705225"/>
              <a:gd name="connsiteX9" fmla="*/ 4102799 w 12192000"/>
              <a:gd name="connsiteY9" fmla="*/ 3052667 h 3705225"/>
              <a:gd name="connsiteX10" fmla="*/ 5059776 w 12192000"/>
              <a:gd name="connsiteY10" fmla="*/ 3705225 h 3705225"/>
              <a:gd name="connsiteX11" fmla="*/ 5784247 w 12192000"/>
              <a:gd name="connsiteY11" fmla="*/ 3569208 h 3705225"/>
              <a:gd name="connsiteX12" fmla="*/ 6096000 w 12192000"/>
              <a:gd name="connsiteY12" fmla="*/ 3219450 h 3705225"/>
              <a:gd name="connsiteX13" fmla="*/ 6392704 w 12192000"/>
              <a:gd name="connsiteY13" fmla="*/ 3379089 h 3705225"/>
              <a:gd name="connsiteX14" fmla="*/ 6566630 w 12192000"/>
              <a:gd name="connsiteY14" fmla="*/ 3379089 h 3705225"/>
              <a:gd name="connsiteX15" fmla="*/ 6885337 w 12192000"/>
              <a:gd name="connsiteY15" fmla="*/ 3542348 h 3705225"/>
              <a:gd name="connsiteX16" fmla="*/ 7146131 w 12192000"/>
              <a:gd name="connsiteY16" fmla="*/ 3514725 h 3705225"/>
              <a:gd name="connsiteX17" fmla="*/ 7812881 w 12192000"/>
              <a:gd name="connsiteY17" fmla="*/ 3219450 h 3705225"/>
              <a:gd name="connsiteX18" fmla="*/ 8102727 w 12192000"/>
              <a:gd name="connsiteY18" fmla="*/ 3705225 h 3705225"/>
              <a:gd name="connsiteX19" fmla="*/ 8595265 w 12192000"/>
              <a:gd name="connsiteY19" fmla="*/ 3542062 h 3705225"/>
              <a:gd name="connsiteX20" fmla="*/ 8913781 w 12192000"/>
              <a:gd name="connsiteY20" fmla="*/ 3705225 h 3705225"/>
              <a:gd name="connsiteX21" fmla="*/ 9348407 w 12192000"/>
              <a:gd name="connsiteY21" fmla="*/ 3378803 h 3705225"/>
              <a:gd name="connsiteX22" fmla="*/ 10015156 w 12192000"/>
              <a:gd name="connsiteY22" fmla="*/ 3569303 h 3705225"/>
              <a:gd name="connsiteX23" fmla="*/ 10333959 w 12192000"/>
              <a:gd name="connsiteY23" fmla="*/ 3378803 h 3705225"/>
              <a:gd name="connsiteX24" fmla="*/ 10652665 w 12192000"/>
              <a:gd name="connsiteY24" fmla="*/ 3378803 h 3705225"/>
              <a:gd name="connsiteX25" fmla="*/ 10913173 w 12192000"/>
              <a:gd name="connsiteY25" fmla="*/ 3705225 h 3705225"/>
              <a:gd name="connsiteX26" fmla="*/ 11260931 w 12192000"/>
              <a:gd name="connsiteY26" fmla="*/ 3378803 h 3705225"/>
              <a:gd name="connsiteX27" fmla="*/ 11753850 w 12192000"/>
              <a:gd name="connsiteY27" fmla="*/ 3378803 h 3705225"/>
              <a:gd name="connsiteX28" fmla="*/ 11753850 w 12192000"/>
              <a:gd name="connsiteY28" fmla="*/ 3219450 h 3705225"/>
              <a:gd name="connsiteX29" fmla="*/ 12043601 w 12192000"/>
              <a:gd name="connsiteY29" fmla="*/ 3219450 h 3705225"/>
              <a:gd name="connsiteX30" fmla="*/ 12192000 w 12192000"/>
              <a:gd name="connsiteY30" fmla="*/ 3052382 h 3705225"/>
              <a:gd name="connsiteX31" fmla="*/ 12192000 w 12192000"/>
              <a:gd name="connsiteY31" fmla="*/ 0 h 3705225"/>
              <a:gd name="connsiteX32" fmla="*/ 0 w 12192000"/>
              <a:gd name="connsiteY32" fmla="*/ 0 h 370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192000" h="3705225">
                <a:moveTo>
                  <a:pt x="0" y="3542062"/>
                </a:moveTo>
                <a:lnTo>
                  <a:pt x="713137" y="3705225"/>
                </a:lnTo>
                <a:lnTo>
                  <a:pt x="1118807" y="3378803"/>
                </a:lnTo>
                <a:lnTo>
                  <a:pt x="1727359" y="3378803"/>
                </a:lnTo>
                <a:lnTo>
                  <a:pt x="2190750" y="3219450"/>
                </a:lnTo>
                <a:lnTo>
                  <a:pt x="2914650" y="3462528"/>
                </a:lnTo>
                <a:lnTo>
                  <a:pt x="3465290" y="3462528"/>
                </a:lnTo>
                <a:lnTo>
                  <a:pt x="3465290" y="3324225"/>
                </a:lnTo>
                <a:lnTo>
                  <a:pt x="3899916" y="3219450"/>
                </a:lnTo>
                <a:lnTo>
                  <a:pt x="4102799" y="3052667"/>
                </a:lnTo>
                <a:lnTo>
                  <a:pt x="5059776" y="3705225"/>
                </a:lnTo>
                <a:lnTo>
                  <a:pt x="5784247" y="3569208"/>
                </a:lnTo>
                <a:lnTo>
                  <a:pt x="6096000" y="3219450"/>
                </a:lnTo>
                <a:lnTo>
                  <a:pt x="6392704" y="3379089"/>
                </a:lnTo>
                <a:lnTo>
                  <a:pt x="6566630" y="3379089"/>
                </a:lnTo>
                <a:lnTo>
                  <a:pt x="6885337" y="3542348"/>
                </a:lnTo>
                <a:lnTo>
                  <a:pt x="7146131" y="3514725"/>
                </a:lnTo>
                <a:lnTo>
                  <a:pt x="7812881" y="3219450"/>
                </a:lnTo>
                <a:lnTo>
                  <a:pt x="8102727" y="3705225"/>
                </a:lnTo>
                <a:lnTo>
                  <a:pt x="8595265" y="3542062"/>
                </a:lnTo>
                <a:lnTo>
                  <a:pt x="8913781" y="3705225"/>
                </a:lnTo>
                <a:cubicBezTo>
                  <a:pt x="8913781" y="3705225"/>
                  <a:pt x="9232487" y="3351562"/>
                  <a:pt x="9348407" y="3378803"/>
                </a:cubicBezTo>
                <a:cubicBezTo>
                  <a:pt x="9464326" y="3406045"/>
                  <a:pt x="10015156" y="3569303"/>
                  <a:pt x="10015156" y="3569303"/>
                </a:cubicBezTo>
                <a:lnTo>
                  <a:pt x="10333959" y="3378803"/>
                </a:lnTo>
                <a:lnTo>
                  <a:pt x="10652665" y="3378803"/>
                </a:lnTo>
                <a:lnTo>
                  <a:pt x="10913173" y="3705225"/>
                </a:lnTo>
                <a:lnTo>
                  <a:pt x="11260931" y="3378803"/>
                </a:lnTo>
                <a:lnTo>
                  <a:pt x="11753850" y="3378803"/>
                </a:lnTo>
                <a:lnTo>
                  <a:pt x="11753850" y="3219450"/>
                </a:lnTo>
                <a:lnTo>
                  <a:pt x="12043601" y="3219450"/>
                </a:lnTo>
                <a:lnTo>
                  <a:pt x="12192000" y="3052382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D4D1B3CC-E327-BF4C-AA27-AF454830FA5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10978" y="2976033"/>
            <a:ext cx="1630497" cy="1889379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1DFD1603-2ADD-FD46-9032-A3DEA379781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640283" y="3150824"/>
            <a:ext cx="1360498" cy="1531346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66F24B1B-6D37-174E-B2AA-287C4F6CF70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072831" y="3150824"/>
            <a:ext cx="1360498" cy="1531346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9013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C4B4DDB5-E6EE-094B-ABC3-2803ABC6175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6E0C04D1-9967-7744-9376-CB590A2EE645}"/>
              </a:ext>
            </a:extLst>
          </p:cNvPr>
          <p:cNvSpPr/>
          <p:nvPr userDrawn="1"/>
        </p:nvSpPr>
        <p:spPr>
          <a:xfrm>
            <a:off x="0" y="2965016"/>
            <a:ext cx="12192000" cy="2665666"/>
          </a:xfrm>
          <a:custGeom>
            <a:avLst/>
            <a:gdLst>
              <a:gd name="connsiteX0" fmla="*/ 206597 w 12192000"/>
              <a:gd name="connsiteY0" fmla="*/ 1075563 h 2665666"/>
              <a:gd name="connsiteX1" fmla="*/ 699230 w 12192000"/>
              <a:gd name="connsiteY1" fmla="*/ 1191197 h 2665666"/>
              <a:gd name="connsiteX2" fmla="*/ 1684496 w 12192000"/>
              <a:gd name="connsiteY2" fmla="*/ 1567053 h 2665666"/>
              <a:gd name="connsiteX3" fmla="*/ 2292953 w 12192000"/>
              <a:gd name="connsiteY3" fmla="*/ 930974 h 2665666"/>
              <a:gd name="connsiteX4" fmla="*/ 3597021 w 12192000"/>
              <a:gd name="connsiteY4" fmla="*/ 1885093 h 2665666"/>
              <a:gd name="connsiteX5" fmla="*/ 4263771 w 12192000"/>
              <a:gd name="connsiteY5" fmla="*/ 1552575 h 2665666"/>
              <a:gd name="connsiteX6" fmla="*/ 5248275 w 12192000"/>
              <a:gd name="connsiteY6" fmla="*/ 1393603 h 2665666"/>
              <a:gd name="connsiteX7" fmla="*/ 5827871 w 12192000"/>
              <a:gd name="connsiteY7" fmla="*/ 1885093 h 2665666"/>
              <a:gd name="connsiteX8" fmla="*/ 7044881 w 12192000"/>
              <a:gd name="connsiteY8" fmla="*/ 1711643 h 2665666"/>
              <a:gd name="connsiteX9" fmla="*/ 7450551 w 12192000"/>
              <a:gd name="connsiteY9" fmla="*/ 1220153 h 2665666"/>
              <a:gd name="connsiteX10" fmla="*/ 7769352 w 12192000"/>
              <a:gd name="connsiteY10" fmla="*/ 1364647 h 2665666"/>
              <a:gd name="connsiteX11" fmla="*/ 8001191 w 12192000"/>
              <a:gd name="connsiteY11" fmla="*/ 1220153 h 2665666"/>
              <a:gd name="connsiteX12" fmla="*/ 8233029 w 12192000"/>
              <a:gd name="connsiteY12" fmla="*/ 1552575 h 2665666"/>
              <a:gd name="connsiteX13" fmla="*/ 9073325 w 12192000"/>
              <a:gd name="connsiteY13" fmla="*/ 1552575 h 2665666"/>
              <a:gd name="connsiteX14" fmla="*/ 9334500 w 12192000"/>
              <a:gd name="connsiteY14" fmla="*/ 1220153 h 2665666"/>
              <a:gd name="connsiteX15" fmla="*/ 9943052 w 12192000"/>
              <a:gd name="connsiteY15" fmla="*/ 1885093 h 2665666"/>
              <a:gd name="connsiteX16" fmla="*/ 10609802 w 12192000"/>
              <a:gd name="connsiteY16" fmla="*/ 2231993 h 2665666"/>
              <a:gd name="connsiteX17" fmla="*/ 10957274 w 12192000"/>
              <a:gd name="connsiteY17" fmla="*/ 2116170 h 2665666"/>
              <a:gd name="connsiteX18" fmla="*/ 11160062 w 12192000"/>
              <a:gd name="connsiteY18" fmla="*/ 2665476 h 2665666"/>
              <a:gd name="connsiteX19" fmla="*/ 11478863 w 12192000"/>
              <a:gd name="connsiteY19" fmla="*/ 2318576 h 2665666"/>
              <a:gd name="connsiteX20" fmla="*/ 12192000 w 12192000"/>
              <a:gd name="connsiteY20" fmla="*/ 2665667 h 2665666"/>
              <a:gd name="connsiteX21" fmla="*/ 12192000 w 12192000"/>
              <a:gd name="connsiteY21" fmla="*/ 0 h 2665666"/>
              <a:gd name="connsiteX22" fmla="*/ 0 w 12192000"/>
              <a:gd name="connsiteY22" fmla="*/ 0 h 2665666"/>
              <a:gd name="connsiteX23" fmla="*/ 0 w 12192000"/>
              <a:gd name="connsiteY23" fmla="*/ 1072229 h 2665666"/>
              <a:gd name="connsiteX24" fmla="*/ 206597 w 12192000"/>
              <a:gd name="connsiteY24" fmla="*/ 1075563 h 266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2665666">
                <a:moveTo>
                  <a:pt x="206597" y="1075563"/>
                </a:moveTo>
                <a:lnTo>
                  <a:pt x="699230" y="1191197"/>
                </a:lnTo>
                <a:lnTo>
                  <a:pt x="1684496" y="1567053"/>
                </a:lnTo>
                <a:lnTo>
                  <a:pt x="2292953" y="930974"/>
                </a:lnTo>
                <a:lnTo>
                  <a:pt x="3597021" y="1885093"/>
                </a:lnTo>
                <a:lnTo>
                  <a:pt x="4263771" y="1552575"/>
                </a:lnTo>
                <a:lnTo>
                  <a:pt x="5248275" y="1393603"/>
                </a:lnTo>
                <a:lnTo>
                  <a:pt x="5827871" y="1885093"/>
                </a:lnTo>
                <a:lnTo>
                  <a:pt x="7044881" y="1711643"/>
                </a:lnTo>
                <a:lnTo>
                  <a:pt x="7450551" y="1220153"/>
                </a:lnTo>
                <a:lnTo>
                  <a:pt x="7769352" y="1364647"/>
                </a:lnTo>
                <a:lnTo>
                  <a:pt x="8001191" y="1220153"/>
                </a:lnTo>
                <a:lnTo>
                  <a:pt x="8233029" y="1552575"/>
                </a:lnTo>
                <a:lnTo>
                  <a:pt x="9073325" y="1552575"/>
                </a:lnTo>
                <a:lnTo>
                  <a:pt x="9334500" y="1220153"/>
                </a:lnTo>
                <a:lnTo>
                  <a:pt x="9943052" y="1885093"/>
                </a:lnTo>
                <a:lnTo>
                  <a:pt x="10609802" y="2231993"/>
                </a:lnTo>
                <a:lnTo>
                  <a:pt x="10957274" y="2116170"/>
                </a:lnTo>
                <a:lnTo>
                  <a:pt x="11160062" y="2665476"/>
                </a:lnTo>
                <a:lnTo>
                  <a:pt x="11478863" y="2318576"/>
                </a:lnTo>
                <a:lnTo>
                  <a:pt x="12192000" y="2665667"/>
                </a:lnTo>
                <a:lnTo>
                  <a:pt x="12192000" y="0"/>
                </a:lnTo>
                <a:lnTo>
                  <a:pt x="0" y="0"/>
                </a:lnTo>
                <a:lnTo>
                  <a:pt x="0" y="1072229"/>
                </a:lnTo>
                <a:cubicBezTo>
                  <a:pt x="126111" y="1073563"/>
                  <a:pt x="206597" y="1075563"/>
                  <a:pt x="206597" y="1075563"/>
                </a:cubicBezTo>
                <a:close/>
              </a:path>
            </a:pathLst>
          </a:custGeom>
          <a:solidFill>
            <a:srgbClr val="0D263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143E9C7-41B0-8149-9D54-66E45E1281A4}"/>
              </a:ext>
            </a:extLst>
          </p:cNvPr>
          <p:cNvSpPr/>
          <p:nvPr userDrawn="1"/>
        </p:nvSpPr>
        <p:spPr>
          <a:xfrm>
            <a:off x="0" y="0"/>
            <a:ext cx="12192000" cy="3705225"/>
          </a:xfrm>
          <a:custGeom>
            <a:avLst/>
            <a:gdLst>
              <a:gd name="connsiteX0" fmla="*/ 12192000 w 12192000"/>
              <a:gd name="connsiteY0" fmla="*/ 3542062 h 3705225"/>
              <a:gd name="connsiteX1" fmla="*/ 11478863 w 12192000"/>
              <a:gd name="connsiteY1" fmla="*/ 3705225 h 3705225"/>
              <a:gd name="connsiteX2" fmla="*/ 11073194 w 12192000"/>
              <a:gd name="connsiteY2" fmla="*/ 3378803 h 3705225"/>
              <a:gd name="connsiteX3" fmla="*/ 10464641 w 12192000"/>
              <a:gd name="connsiteY3" fmla="*/ 3378803 h 3705225"/>
              <a:gd name="connsiteX4" fmla="*/ 10001250 w 12192000"/>
              <a:gd name="connsiteY4" fmla="*/ 3219450 h 3705225"/>
              <a:gd name="connsiteX5" fmla="*/ 9276874 w 12192000"/>
              <a:gd name="connsiteY5" fmla="*/ 3462528 h 3705225"/>
              <a:gd name="connsiteX6" fmla="*/ 8725948 w 12192000"/>
              <a:gd name="connsiteY6" fmla="*/ 3462528 h 3705225"/>
              <a:gd name="connsiteX7" fmla="*/ 8725948 w 12192000"/>
              <a:gd name="connsiteY7" fmla="*/ 3324225 h 3705225"/>
              <a:gd name="connsiteX8" fmla="*/ 8291322 w 12192000"/>
              <a:gd name="connsiteY8" fmla="*/ 3219450 h 3705225"/>
              <a:gd name="connsiteX9" fmla="*/ 8088440 w 12192000"/>
              <a:gd name="connsiteY9" fmla="*/ 3052667 h 3705225"/>
              <a:gd name="connsiteX10" fmla="*/ 7132225 w 12192000"/>
              <a:gd name="connsiteY10" fmla="*/ 3705225 h 3705225"/>
              <a:gd name="connsiteX11" fmla="*/ 6407753 w 12192000"/>
              <a:gd name="connsiteY11" fmla="*/ 3569208 h 3705225"/>
              <a:gd name="connsiteX12" fmla="*/ 6096000 w 12192000"/>
              <a:gd name="connsiteY12" fmla="*/ 3219450 h 3705225"/>
              <a:gd name="connsiteX13" fmla="*/ 5799296 w 12192000"/>
              <a:gd name="connsiteY13" fmla="*/ 3379089 h 3705225"/>
              <a:gd name="connsiteX14" fmla="*/ 5625370 w 12192000"/>
              <a:gd name="connsiteY14" fmla="*/ 3379089 h 3705225"/>
              <a:gd name="connsiteX15" fmla="*/ 5306664 w 12192000"/>
              <a:gd name="connsiteY15" fmla="*/ 3542348 h 3705225"/>
              <a:gd name="connsiteX16" fmla="*/ 5045869 w 12192000"/>
              <a:gd name="connsiteY16" fmla="*/ 3514725 h 3705225"/>
              <a:gd name="connsiteX17" fmla="*/ 4379119 w 12192000"/>
              <a:gd name="connsiteY17" fmla="*/ 3219450 h 3705225"/>
              <a:gd name="connsiteX18" fmla="*/ 4089273 w 12192000"/>
              <a:gd name="connsiteY18" fmla="*/ 3705225 h 3705225"/>
              <a:gd name="connsiteX19" fmla="*/ 3596735 w 12192000"/>
              <a:gd name="connsiteY19" fmla="*/ 3542062 h 3705225"/>
              <a:gd name="connsiteX20" fmla="*/ 3278220 w 12192000"/>
              <a:gd name="connsiteY20" fmla="*/ 3705225 h 3705225"/>
              <a:gd name="connsiteX21" fmla="*/ 2843594 w 12192000"/>
              <a:gd name="connsiteY21" fmla="*/ 3378803 h 3705225"/>
              <a:gd name="connsiteX22" fmla="*/ 2176844 w 12192000"/>
              <a:gd name="connsiteY22" fmla="*/ 3569303 h 3705225"/>
              <a:gd name="connsiteX23" fmla="*/ 1858042 w 12192000"/>
              <a:gd name="connsiteY23" fmla="*/ 3378803 h 3705225"/>
              <a:gd name="connsiteX24" fmla="*/ 1539621 w 12192000"/>
              <a:gd name="connsiteY24" fmla="*/ 3378803 h 3705225"/>
              <a:gd name="connsiteX25" fmla="*/ 1278827 w 12192000"/>
              <a:gd name="connsiteY25" fmla="*/ 3705225 h 3705225"/>
              <a:gd name="connsiteX26" fmla="*/ 931069 w 12192000"/>
              <a:gd name="connsiteY26" fmla="*/ 3378803 h 3705225"/>
              <a:gd name="connsiteX27" fmla="*/ 438150 w 12192000"/>
              <a:gd name="connsiteY27" fmla="*/ 3378803 h 3705225"/>
              <a:gd name="connsiteX28" fmla="*/ 438150 w 12192000"/>
              <a:gd name="connsiteY28" fmla="*/ 3219450 h 3705225"/>
              <a:gd name="connsiteX29" fmla="*/ 148685 w 12192000"/>
              <a:gd name="connsiteY29" fmla="*/ 3219450 h 3705225"/>
              <a:gd name="connsiteX30" fmla="*/ 0 w 12192000"/>
              <a:gd name="connsiteY30" fmla="*/ 3052382 h 3705225"/>
              <a:gd name="connsiteX31" fmla="*/ 0 w 12192000"/>
              <a:gd name="connsiteY31" fmla="*/ 0 h 3705225"/>
              <a:gd name="connsiteX32" fmla="*/ 12192000 w 12192000"/>
              <a:gd name="connsiteY32" fmla="*/ 0 h 370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192000" h="3705225">
                <a:moveTo>
                  <a:pt x="12192000" y="3542062"/>
                </a:moveTo>
                <a:lnTo>
                  <a:pt x="11478863" y="3705225"/>
                </a:lnTo>
                <a:lnTo>
                  <a:pt x="11073194" y="3378803"/>
                </a:lnTo>
                <a:lnTo>
                  <a:pt x="10464641" y="3378803"/>
                </a:lnTo>
                <a:lnTo>
                  <a:pt x="10001250" y="3219450"/>
                </a:lnTo>
                <a:lnTo>
                  <a:pt x="9276874" y="3462528"/>
                </a:lnTo>
                <a:lnTo>
                  <a:pt x="8725948" y="3462528"/>
                </a:lnTo>
                <a:lnTo>
                  <a:pt x="8725948" y="3324225"/>
                </a:lnTo>
                <a:lnTo>
                  <a:pt x="8291322" y="3219450"/>
                </a:lnTo>
                <a:lnTo>
                  <a:pt x="8088440" y="3052667"/>
                </a:lnTo>
                <a:lnTo>
                  <a:pt x="7132225" y="3705225"/>
                </a:lnTo>
                <a:lnTo>
                  <a:pt x="6407753" y="3569208"/>
                </a:lnTo>
                <a:lnTo>
                  <a:pt x="6096000" y="3219450"/>
                </a:lnTo>
                <a:lnTo>
                  <a:pt x="5799296" y="3379089"/>
                </a:lnTo>
                <a:lnTo>
                  <a:pt x="5625370" y="3379089"/>
                </a:lnTo>
                <a:lnTo>
                  <a:pt x="5306664" y="3542348"/>
                </a:lnTo>
                <a:lnTo>
                  <a:pt x="5045869" y="3514725"/>
                </a:lnTo>
                <a:lnTo>
                  <a:pt x="4379119" y="3219450"/>
                </a:lnTo>
                <a:lnTo>
                  <a:pt x="4089273" y="3705225"/>
                </a:lnTo>
                <a:lnTo>
                  <a:pt x="3596735" y="3542062"/>
                </a:lnTo>
                <a:lnTo>
                  <a:pt x="3278220" y="3705225"/>
                </a:lnTo>
                <a:cubicBezTo>
                  <a:pt x="3278220" y="3705225"/>
                  <a:pt x="2959513" y="3351562"/>
                  <a:pt x="2843594" y="3378803"/>
                </a:cubicBezTo>
                <a:cubicBezTo>
                  <a:pt x="2727674" y="3406045"/>
                  <a:pt x="2176844" y="3569303"/>
                  <a:pt x="2176844" y="3569303"/>
                </a:cubicBezTo>
                <a:lnTo>
                  <a:pt x="1858042" y="3378803"/>
                </a:lnTo>
                <a:lnTo>
                  <a:pt x="1539621" y="3378803"/>
                </a:lnTo>
                <a:lnTo>
                  <a:pt x="1278827" y="3705225"/>
                </a:lnTo>
                <a:lnTo>
                  <a:pt x="931069" y="3378803"/>
                </a:lnTo>
                <a:lnTo>
                  <a:pt x="438150" y="3378803"/>
                </a:lnTo>
                <a:lnTo>
                  <a:pt x="438150" y="3219450"/>
                </a:lnTo>
                <a:lnTo>
                  <a:pt x="148685" y="3219450"/>
                </a:lnTo>
                <a:lnTo>
                  <a:pt x="0" y="3052382"/>
                </a:lnTo>
                <a:lnTo>
                  <a:pt x="0" y="0"/>
                </a:lnTo>
                <a:lnTo>
                  <a:pt x="12192000" y="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31E7066-8538-DC41-B5F4-42DA26DB543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608463" y="1737697"/>
            <a:ext cx="4487537" cy="2845319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3902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D0E7F26-D3B6-374B-B045-9E61CDF882A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A2CD4835-C1A9-404B-9AE4-30B536DA09E5}"/>
              </a:ext>
            </a:extLst>
          </p:cNvPr>
          <p:cNvSpPr/>
          <p:nvPr userDrawn="1"/>
        </p:nvSpPr>
        <p:spPr>
          <a:xfrm>
            <a:off x="0" y="3133725"/>
            <a:ext cx="12192000" cy="3705225"/>
          </a:xfrm>
          <a:custGeom>
            <a:avLst/>
            <a:gdLst>
              <a:gd name="connsiteX0" fmla="*/ 0 w 12192000"/>
              <a:gd name="connsiteY0" fmla="*/ 163068 h 3705225"/>
              <a:gd name="connsiteX1" fmla="*/ 713137 w 12192000"/>
              <a:gd name="connsiteY1" fmla="*/ 0 h 3705225"/>
              <a:gd name="connsiteX2" fmla="*/ 1118807 w 12192000"/>
              <a:gd name="connsiteY2" fmla="*/ 326422 h 3705225"/>
              <a:gd name="connsiteX3" fmla="*/ 1727359 w 12192000"/>
              <a:gd name="connsiteY3" fmla="*/ 326422 h 3705225"/>
              <a:gd name="connsiteX4" fmla="*/ 2190750 w 12192000"/>
              <a:gd name="connsiteY4" fmla="*/ 485775 h 3705225"/>
              <a:gd name="connsiteX5" fmla="*/ 2914650 w 12192000"/>
              <a:gd name="connsiteY5" fmla="*/ 242697 h 3705225"/>
              <a:gd name="connsiteX6" fmla="*/ 3465290 w 12192000"/>
              <a:gd name="connsiteY6" fmla="*/ 242697 h 3705225"/>
              <a:gd name="connsiteX7" fmla="*/ 3465290 w 12192000"/>
              <a:gd name="connsiteY7" fmla="*/ 381000 h 3705225"/>
              <a:gd name="connsiteX8" fmla="*/ 3899916 w 12192000"/>
              <a:gd name="connsiteY8" fmla="*/ 485775 h 3705225"/>
              <a:gd name="connsiteX9" fmla="*/ 4102799 w 12192000"/>
              <a:gd name="connsiteY9" fmla="*/ 652558 h 3705225"/>
              <a:gd name="connsiteX10" fmla="*/ 5059776 w 12192000"/>
              <a:gd name="connsiteY10" fmla="*/ 0 h 3705225"/>
              <a:gd name="connsiteX11" fmla="*/ 5784247 w 12192000"/>
              <a:gd name="connsiteY11" fmla="*/ 136017 h 3705225"/>
              <a:gd name="connsiteX12" fmla="*/ 6096000 w 12192000"/>
              <a:gd name="connsiteY12" fmla="*/ 485775 h 3705225"/>
              <a:gd name="connsiteX13" fmla="*/ 6392704 w 12192000"/>
              <a:gd name="connsiteY13" fmla="*/ 326136 h 3705225"/>
              <a:gd name="connsiteX14" fmla="*/ 6566630 w 12192000"/>
              <a:gd name="connsiteY14" fmla="*/ 326136 h 3705225"/>
              <a:gd name="connsiteX15" fmla="*/ 6885337 w 12192000"/>
              <a:gd name="connsiteY15" fmla="*/ 162878 h 3705225"/>
              <a:gd name="connsiteX16" fmla="*/ 7146131 w 12192000"/>
              <a:gd name="connsiteY16" fmla="*/ 190500 h 3705225"/>
              <a:gd name="connsiteX17" fmla="*/ 7812881 w 12192000"/>
              <a:gd name="connsiteY17" fmla="*/ 485775 h 3705225"/>
              <a:gd name="connsiteX18" fmla="*/ 8102727 w 12192000"/>
              <a:gd name="connsiteY18" fmla="*/ 0 h 3705225"/>
              <a:gd name="connsiteX19" fmla="*/ 8595265 w 12192000"/>
              <a:gd name="connsiteY19" fmla="*/ 163163 h 3705225"/>
              <a:gd name="connsiteX20" fmla="*/ 8913781 w 12192000"/>
              <a:gd name="connsiteY20" fmla="*/ 0 h 3705225"/>
              <a:gd name="connsiteX21" fmla="*/ 9348407 w 12192000"/>
              <a:gd name="connsiteY21" fmla="*/ 326422 h 3705225"/>
              <a:gd name="connsiteX22" fmla="*/ 10015156 w 12192000"/>
              <a:gd name="connsiteY22" fmla="*/ 135922 h 3705225"/>
              <a:gd name="connsiteX23" fmla="*/ 10333959 w 12192000"/>
              <a:gd name="connsiteY23" fmla="*/ 326422 h 3705225"/>
              <a:gd name="connsiteX24" fmla="*/ 10652665 w 12192000"/>
              <a:gd name="connsiteY24" fmla="*/ 326422 h 3705225"/>
              <a:gd name="connsiteX25" fmla="*/ 10913173 w 12192000"/>
              <a:gd name="connsiteY25" fmla="*/ 0 h 3705225"/>
              <a:gd name="connsiteX26" fmla="*/ 11260931 w 12192000"/>
              <a:gd name="connsiteY26" fmla="*/ 326422 h 3705225"/>
              <a:gd name="connsiteX27" fmla="*/ 11753850 w 12192000"/>
              <a:gd name="connsiteY27" fmla="*/ 326422 h 3705225"/>
              <a:gd name="connsiteX28" fmla="*/ 11753850 w 12192000"/>
              <a:gd name="connsiteY28" fmla="*/ 485775 h 3705225"/>
              <a:gd name="connsiteX29" fmla="*/ 12043601 w 12192000"/>
              <a:gd name="connsiteY29" fmla="*/ 485775 h 3705225"/>
              <a:gd name="connsiteX30" fmla="*/ 12192000 w 12192000"/>
              <a:gd name="connsiteY30" fmla="*/ 652748 h 3705225"/>
              <a:gd name="connsiteX31" fmla="*/ 12192000 w 12192000"/>
              <a:gd name="connsiteY31" fmla="*/ 3705225 h 3705225"/>
              <a:gd name="connsiteX32" fmla="*/ 0 w 12192000"/>
              <a:gd name="connsiteY32" fmla="*/ 3705225 h 370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192000" h="3705225">
                <a:moveTo>
                  <a:pt x="0" y="163068"/>
                </a:moveTo>
                <a:lnTo>
                  <a:pt x="713137" y="0"/>
                </a:lnTo>
                <a:lnTo>
                  <a:pt x="1118807" y="326422"/>
                </a:lnTo>
                <a:lnTo>
                  <a:pt x="1727359" y="326422"/>
                </a:lnTo>
                <a:lnTo>
                  <a:pt x="2190750" y="485775"/>
                </a:lnTo>
                <a:lnTo>
                  <a:pt x="2914650" y="242697"/>
                </a:lnTo>
                <a:lnTo>
                  <a:pt x="3465290" y="242697"/>
                </a:lnTo>
                <a:lnTo>
                  <a:pt x="3465290" y="381000"/>
                </a:lnTo>
                <a:lnTo>
                  <a:pt x="3899916" y="485775"/>
                </a:lnTo>
                <a:lnTo>
                  <a:pt x="4102799" y="652558"/>
                </a:lnTo>
                <a:lnTo>
                  <a:pt x="5059776" y="0"/>
                </a:lnTo>
                <a:lnTo>
                  <a:pt x="5784247" y="136017"/>
                </a:lnTo>
                <a:lnTo>
                  <a:pt x="6096000" y="485775"/>
                </a:lnTo>
                <a:lnTo>
                  <a:pt x="6392704" y="326136"/>
                </a:lnTo>
                <a:lnTo>
                  <a:pt x="6566630" y="326136"/>
                </a:lnTo>
                <a:lnTo>
                  <a:pt x="6885337" y="162878"/>
                </a:lnTo>
                <a:lnTo>
                  <a:pt x="7146131" y="190500"/>
                </a:lnTo>
                <a:lnTo>
                  <a:pt x="7812881" y="485775"/>
                </a:lnTo>
                <a:lnTo>
                  <a:pt x="8102727" y="0"/>
                </a:lnTo>
                <a:lnTo>
                  <a:pt x="8595265" y="163163"/>
                </a:lnTo>
                <a:lnTo>
                  <a:pt x="8913781" y="0"/>
                </a:lnTo>
                <a:cubicBezTo>
                  <a:pt x="8913781" y="0"/>
                  <a:pt x="9232487" y="353568"/>
                  <a:pt x="9348407" y="326422"/>
                </a:cubicBezTo>
                <a:cubicBezTo>
                  <a:pt x="9464326" y="299276"/>
                  <a:pt x="10015156" y="135922"/>
                  <a:pt x="10015156" y="135922"/>
                </a:cubicBezTo>
                <a:lnTo>
                  <a:pt x="10333959" y="326422"/>
                </a:lnTo>
                <a:lnTo>
                  <a:pt x="10652665" y="326422"/>
                </a:lnTo>
                <a:lnTo>
                  <a:pt x="10913173" y="0"/>
                </a:lnTo>
                <a:lnTo>
                  <a:pt x="11260931" y="326422"/>
                </a:lnTo>
                <a:lnTo>
                  <a:pt x="11753850" y="326422"/>
                </a:lnTo>
                <a:lnTo>
                  <a:pt x="11753850" y="485775"/>
                </a:lnTo>
                <a:lnTo>
                  <a:pt x="12043601" y="485775"/>
                </a:lnTo>
                <a:lnTo>
                  <a:pt x="12192000" y="652748"/>
                </a:lnTo>
                <a:lnTo>
                  <a:pt x="12192000" y="3705225"/>
                </a:lnTo>
                <a:lnTo>
                  <a:pt x="0" y="3705225"/>
                </a:lnTo>
                <a:close/>
              </a:path>
            </a:pathLst>
          </a:custGeom>
          <a:solidFill>
            <a:srgbClr val="0D263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8007F2D-F876-644F-B6D9-47374B30F194}"/>
              </a:ext>
            </a:extLst>
          </p:cNvPr>
          <p:cNvSpPr/>
          <p:nvPr userDrawn="1"/>
        </p:nvSpPr>
        <p:spPr>
          <a:xfrm>
            <a:off x="0" y="4986242"/>
            <a:ext cx="12191809" cy="1889284"/>
          </a:xfrm>
          <a:custGeom>
            <a:avLst/>
            <a:gdLst>
              <a:gd name="connsiteX0" fmla="*/ 0 w 12191809"/>
              <a:gd name="connsiteY0" fmla="*/ 260795 h 1889284"/>
              <a:gd name="connsiteX1" fmla="*/ 186785 w 12191809"/>
              <a:gd name="connsiteY1" fmla="*/ 0 h 1889284"/>
              <a:gd name="connsiteX2" fmla="*/ 823913 w 12191809"/>
              <a:gd name="connsiteY2" fmla="*/ 347758 h 1889284"/>
              <a:gd name="connsiteX3" fmla="*/ 1403414 w 12191809"/>
              <a:gd name="connsiteY3" fmla="*/ 231934 h 1889284"/>
              <a:gd name="connsiteX4" fmla="*/ 1693164 w 12191809"/>
              <a:gd name="connsiteY4" fmla="*/ 623983 h 1889284"/>
              <a:gd name="connsiteX5" fmla="*/ 2475548 w 12191809"/>
              <a:gd name="connsiteY5" fmla="*/ 868871 h 1889284"/>
              <a:gd name="connsiteX6" fmla="*/ 3576733 w 12191809"/>
              <a:gd name="connsiteY6" fmla="*/ 1248823 h 1889284"/>
              <a:gd name="connsiteX7" fmla="*/ 4069366 w 12191809"/>
              <a:gd name="connsiteY7" fmla="*/ 1072134 h 1889284"/>
              <a:gd name="connsiteX8" fmla="*/ 4677823 w 12191809"/>
              <a:gd name="connsiteY8" fmla="*/ 1245965 h 1889284"/>
              <a:gd name="connsiteX9" fmla="*/ 5634133 w 12191809"/>
              <a:gd name="connsiteY9" fmla="*/ 695420 h 1889284"/>
              <a:gd name="connsiteX10" fmla="*/ 6648355 w 12191809"/>
              <a:gd name="connsiteY10" fmla="*/ 723995 h 1889284"/>
              <a:gd name="connsiteX11" fmla="*/ 7343680 w 12191809"/>
              <a:gd name="connsiteY11" fmla="*/ 260414 h 1889284"/>
              <a:gd name="connsiteX12" fmla="*/ 8821579 w 12191809"/>
              <a:gd name="connsiteY12" fmla="*/ 955739 h 1889284"/>
              <a:gd name="connsiteX13" fmla="*/ 10328338 w 12191809"/>
              <a:gd name="connsiteY13" fmla="*/ 637032 h 1889284"/>
              <a:gd name="connsiteX14" fmla="*/ 10995088 w 12191809"/>
              <a:gd name="connsiteY14" fmla="*/ 752951 h 1889284"/>
              <a:gd name="connsiteX15" fmla="*/ 12191809 w 12191809"/>
              <a:gd name="connsiteY15" fmla="*/ 815435 h 1889284"/>
              <a:gd name="connsiteX16" fmla="*/ 12191809 w 12191809"/>
              <a:gd name="connsiteY16" fmla="*/ 1889284 h 1889284"/>
              <a:gd name="connsiteX17" fmla="*/ 0 w 12191809"/>
              <a:gd name="connsiteY17" fmla="*/ 1889284 h 1889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1809" h="1889284">
                <a:moveTo>
                  <a:pt x="0" y="260795"/>
                </a:moveTo>
                <a:lnTo>
                  <a:pt x="186785" y="0"/>
                </a:lnTo>
                <a:lnTo>
                  <a:pt x="823913" y="347758"/>
                </a:lnTo>
                <a:lnTo>
                  <a:pt x="1403414" y="231934"/>
                </a:lnTo>
                <a:lnTo>
                  <a:pt x="1693164" y="623983"/>
                </a:lnTo>
                <a:lnTo>
                  <a:pt x="2475548" y="868871"/>
                </a:lnTo>
                <a:lnTo>
                  <a:pt x="3576733" y="1248823"/>
                </a:lnTo>
                <a:lnTo>
                  <a:pt x="4069366" y="1072134"/>
                </a:lnTo>
                <a:cubicBezTo>
                  <a:pt x="4069366" y="1072134"/>
                  <a:pt x="4561999" y="1275016"/>
                  <a:pt x="4677823" y="1245965"/>
                </a:cubicBezTo>
                <a:cubicBezTo>
                  <a:pt x="4793647" y="1216914"/>
                  <a:pt x="5576126" y="782384"/>
                  <a:pt x="5634133" y="695420"/>
                </a:cubicBezTo>
                <a:cubicBezTo>
                  <a:pt x="5692140" y="608457"/>
                  <a:pt x="6300883" y="695420"/>
                  <a:pt x="6648355" y="723995"/>
                </a:cubicBezTo>
                <a:cubicBezTo>
                  <a:pt x="6995827" y="752570"/>
                  <a:pt x="7343680" y="260414"/>
                  <a:pt x="7343680" y="260414"/>
                </a:cubicBezTo>
                <a:lnTo>
                  <a:pt x="8821579" y="955739"/>
                </a:lnTo>
                <a:lnTo>
                  <a:pt x="10328338" y="637032"/>
                </a:lnTo>
                <a:cubicBezTo>
                  <a:pt x="10328338" y="637032"/>
                  <a:pt x="10589133" y="665607"/>
                  <a:pt x="10995088" y="752951"/>
                </a:cubicBezTo>
                <a:cubicBezTo>
                  <a:pt x="11248739" y="807244"/>
                  <a:pt x="11808047" y="816293"/>
                  <a:pt x="12191809" y="815435"/>
                </a:cubicBezTo>
                <a:lnTo>
                  <a:pt x="12191809" y="1889284"/>
                </a:lnTo>
                <a:lnTo>
                  <a:pt x="0" y="1889284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DA7FFD44-5A3E-5C4E-ACA2-C2C90C58262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841474" y="1101687"/>
            <a:ext cx="3272009" cy="4649117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0344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6827AE15-85B5-4D48-8FBC-0CC04DC378C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A2E4036D-4DC4-D049-9A53-E7C0FEC05C28}"/>
              </a:ext>
            </a:extLst>
          </p:cNvPr>
          <p:cNvSpPr/>
          <p:nvPr userDrawn="1"/>
        </p:nvSpPr>
        <p:spPr>
          <a:xfrm>
            <a:off x="0" y="3133725"/>
            <a:ext cx="12192000" cy="3705225"/>
          </a:xfrm>
          <a:custGeom>
            <a:avLst/>
            <a:gdLst>
              <a:gd name="connsiteX0" fmla="*/ 12192000 w 12192000"/>
              <a:gd name="connsiteY0" fmla="*/ 163068 h 3705225"/>
              <a:gd name="connsiteX1" fmla="*/ 11478863 w 12192000"/>
              <a:gd name="connsiteY1" fmla="*/ 0 h 3705225"/>
              <a:gd name="connsiteX2" fmla="*/ 11073194 w 12192000"/>
              <a:gd name="connsiteY2" fmla="*/ 326422 h 3705225"/>
              <a:gd name="connsiteX3" fmla="*/ 10464641 w 12192000"/>
              <a:gd name="connsiteY3" fmla="*/ 326422 h 3705225"/>
              <a:gd name="connsiteX4" fmla="*/ 10001250 w 12192000"/>
              <a:gd name="connsiteY4" fmla="*/ 485775 h 3705225"/>
              <a:gd name="connsiteX5" fmla="*/ 9276588 w 12192000"/>
              <a:gd name="connsiteY5" fmla="*/ 242888 h 3705225"/>
              <a:gd name="connsiteX6" fmla="*/ 8725948 w 12192000"/>
              <a:gd name="connsiteY6" fmla="*/ 242888 h 3705225"/>
              <a:gd name="connsiteX7" fmla="*/ 8725948 w 12192000"/>
              <a:gd name="connsiteY7" fmla="*/ 381000 h 3705225"/>
              <a:gd name="connsiteX8" fmla="*/ 8291322 w 12192000"/>
              <a:gd name="connsiteY8" fmla="*/ 485775 h 3705225"/>
              <a:gd name="connsiteX9" fmla="*/ 8088440 w 12192000"/>
              <a:gd name="connsiteY9" fmla="*/ 652558 h 3705225"/>
              <a:gd name="connsiteX10" fmla="*/ 7132225 w 12192000"/>
              <a:gd name="connsiteY10" fmla="*/ 0 h 3705225"/>
              <a:gd name="connsiteX11" fmla="*/ 6407753 w 12192000"/>
              <a:gd name="connsiteY11" fmla="*/ 136017 h 3705225"/>
              <a:gd name="connsiteX12" fmla="*/ 6096000 w 12192000"/>
              <a:gd name="connsiteY12" fmla="*/ 485775 h 3705225"/>
              <a:gd name="connsiteX13" fmla="*/ 5799296 w 12192000"/>
              <a:gd name="connsiteY13" fmla="*/ 326136 h 3705225"/>
              <a:gd name="connsiteX14" fmla="*/ 5625370 w 12192000"/>
              <a:gd name="connsiteY14" fmla="*/ 326136 h 3705225"/>
              <a:gd name="connsiteX15" fmla="*/ 5306664 w 12192000"/>
              <a:gd name="connsiteY15" fmla="*/ 162878 h 3705225"/>
              <a:gd name="connsiteX16" fmla="*/ 5045869 w 12192000"/>
              <a:gd name="connsiteY16" fmla="*/ 190500 h 3705225"/>
              <a:gd name="connsiteX17" fmla="*/ 4379119 w 12192000"/>
              <a:gd name="connsiteY17" fmla="*/ 485775 h 3705225"/>
              <a:gd name="connsiteX18" fmla="*/ 4089273 w 12192000"/>
              <a:gd name="connsiteY18" fmla="*/ 0 h 3705225"/>
              <a:gd name="connsiteX19" fmla="*/ 3596735 w 12192000"/>
              <a:gd name="connsiteY19" fmla="*/ 163163 h 3705225"/>
              <a:gd name="connsiteX20" fmla="*/ 3278220 w 12192000"/>
              <a:gd name="connsiteY20" fmla="*/ 0 h 3705225"/>
              <a:gd name="connsiteX21" fmla="*/ 2843594 w 12192000"/>
              <a:gd name="connsiteY21" fmla="*/ 326422 h 3705225"/>
              <a:gd name="connsiteX22" fmla="*/ 2176844 w 12192000"/>
              <a:gd name="connsiteY22" fmla="*/ 135922 h 3705225"/>
              <a:gd name="connsiteX23" fmla="*/ 1858042 w 12192000"/>
              <a:gd name="connsiteY23" fmla="*/ 326422 h 3705225"/>
              <a:gd name="connsiteX24" fmla="*/ 1539621 w 12192000"/>
              <a:gd name="connsiteY24" fmla="*/ 326422 h 3705225"/>
              <a:gd name="connsiteX25" fmla="*/ 1278827 w 12192000"/>
              <a:gd name="connsiteY25" fmla="*/ 0 h 3705225"/>
              <a:gd name="connsiteX26" fmla="*/ 931069 w 12192000"/>
              <a:gd name="connsiteY26" fmla="*/ 326327 h 3705225"/>
              <a:gd name="connsiteX27" fmla="*/ 438150 w 12192000"/>
              <a:gd name="connsiteY27" fmla="*/ 326327 h 3705225"/>
              <a:gd name="connsiteX28" fmla="*/ 438150 w 12192000"/>
              <a:gd name="connsiteY28" fmla="*/ 485775 h 3705225"/>
              <a:gd name="connsiteX29" fmla="*/ 148685 w 12192000"/>
              <a:gd name="connsiteY29" fmla="*/ 485775 h 3705225"/>
              <a:gd name="connsiteX30" fmla="*/ 0 w 12192000"/>
              <a:gd name="connsiteY30" fmla="*/ 652748 h 3705225"/>
              <a:gd name="connsiteX31" fmla="*/ 0 w 12192000"/>
              <a:gd name="connsiteY31" fmla="*/ 3705225 h 3705225"/>
              <a:gd name="connsiteX32" fmla="*/ 12192000 w 12192000"/>
              <a:gd name="connsiteY32" fmla="*/ 3705225 h 370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192000" h="3705225">
                <a:moveTo>
                  <a:pt x="12192000" y="163068"/>
                </a:moveTo>
                <a:lnTo>
                  <a:pt x="11478863" y="0"/>
                </a:lnTo>
                <a:lnTo>
                  <a:pt x="11073194" y="326422"/>
                </a:lnTo>
                <a:lnTo>
                  <a:pt x="10464641" y="326422"/>
                </a:lnTo>
                <a:lnTo>
                  <a:pt x="10001250" y="485775"/>
                </a:lnTo>
                <a:lnTo>
                  <a:pt x="9276588" y="242888"/>
                </a:lnTo>
                <a:lnTo>
                  <a:pt x="8725948" y="242888"/>
                </a:lnTo>
                <a:lnTo>
                  <a:pt x="8725948" y="381000"/>
                </a:lnTo>
                <a:lnTo>
                  <a:pt x="8291322" y="485775"/>
                </a:lnTo>
                <a:lnTo>
                  <a:pt x="8088440" y="652558"/>
                </a:lnTo>
                <a:lnTo>
                  <a:pt x="7132225" y="0"/>
                </a:lnTo>
                <a:lnTo>
                  <a:pt x="6407753" y="136017"/>
                </a:lnTo>
                <a:lnTo>
                  <a:pt x="6096000" y="485775"/>
                </a:lnTo>
                <a:lnTo>
                  <a:pt x="5799296" y="326136"/>
                </a:lnTo>
                <a:lnTo>
                  <a:pt x="5625370" y="326136"/>
                </a:lnTo>
                <a:lnTo>
                  <a:pt x="5306664" y="162878"/>
                </a:lnTo>
                <a:lnTo>
                  <a:pt x="5045869" y="190500"/>
                </a:lnTo>
                <a:lnTo>
                  <a:pt x="4379119" y="485775"/>
                </a:lnTo>
                <a:lnTo>
                  <a:pt x="4089273" y="0"/>
                </a:lnTo>
                <a:lnTo>
                  <a:pt x="3596735" y="163163"/>
                </a:lnTo>
                <a:lnTo>
                  <a:pt x="3278220" y="0"/>
                </a:lnTo>
                <a:cubicBezTo>
                  <a:pt x="3278220" y="0"/>
                  <a:pt x="2959513" y="353568"/>
                  <a:pt x="2843594" y="326422"/>
                </a:cubicBezTo>
                <a:cubicBezTo>
                  <a:pt x="2727674" y="299276"/>
                  <a:pt x="2176844" y="135922"/>
                  <a:pt x="2176844" y="135922"/>
                </a:cubicBezTo>
                <a:lnTo>
                  <a:pt x="1858042" y="326422"/>
                </a:lnTo>
                <a:lnTo>
                  <a:pt x="1539621" y="326422"/>
                </a:lnTo>
                <a:lnTo>
                  <a:pt x="1278827" y="0"/>
                </a:lnTo>
                <a:lnTo>
                  <a:pt x="931069" y="326327"/>
                </a:lnTo>
                <a:lnTo>
                  <a:pt x="438150" y="326327"/>
                </a:lnTo>
                <a:lnTo>
                  <a:pt x="438150" y="485775"/>
                </a:lnTo>
                <a:lnTo>
                  <a:pt x="148685" y="485775"/>
                </a:lnTo>
                <a:lnTo>
                  <a:pt x="0" y="652748"/>
                </a:lnTo>
                <a:lnTo>
                  <a:pt x="0" y="3705225"/>
                </a:lnTo>
                <a:lnTo>
                  <a:pt x="12192000" y="3705225"/>
                </a:lnTo>
                <a:close/>
              </a:path>
            </a:pathLst>
          </a:custGeom>
          <a:solidFill>
            <a:srgbClr val="0D263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F73697C1-5D26-C34A-AA74-AAE0D345C37E}"/>
              </a:ext>
            </a:extLst>
          </p:cNvPr>
          <p:cNvSpPr/>
          <p:nvPr userDrawn="1"/>
        </p:nvSpPr>
        <p:spPr>
          <a:xfrm>
            <a:off x="0" y="4210050"/>
            <a:ext cx="12192000" cy="2665476"/>
          </a:xfrm>
          <a:custGeom>
            <a:avLst/>
            <a:gdLst>
              <a:gd name="connsiteX0" fmla="*/ 206597 w 12192000"/>
              <a:gd name="connsiteY0" fmla="*/ 1590008 h 2665476"/>
              <a:gd name="connsiteX1" fmla="*/ 699230 w 12192000"/>
              <a:gd name="connsiteY1" fmla="*/ 1474375 h 2665476"/>
              <a:gd name="connsiteX2" fmla="*/ 1684496 w 12192000"/>
              <a:gd name="connsiteY2" fmla="*/ 1098518 h 2665476"/>
              <a:gd name="connsiteX3" fmla="*/ 2292953 w 12192000"/>
              <a:gd name="connsiteY3" fmla="*/ 1734502 h 2665476"/>
              <a:gd name="connsiteX4" fmla="*/ 3597021 w 12192000"/>
              <a:gd name="connsiteY4" fmla="*/ 780479 h 2665476"/>
              <a:gd name="connsiteX5" fmla="*/ 4263771 w 12192000"/>
              <a:gd name="connsiteY5" fmla="*/ 1112901 h 2665476"/>
              <a:gd name="connsiteX6" fmla="*/ 5248275 w 12192000"/>
              <a:gd name="connsiteY6" fmla="*/ 1271968 h 2665476"/>
              <a:gd name="connsiteX7" fmla="*/ 5827871 w 12192000"/>
              <a:gd name="connsiteY7" fmla="*/ 780479 h 2665476"/>
              <a:gd name="connsiteX8" fmla="*/ 7044881 w 12192000"/>
              <a:gd name="connsiteY8" fmla="*/ 953929 h 2665476"/>
              <a:gd name="connsiteX9" fmla="*/ 7450551 w 12192000"/>
              <a:gd name="connsiteY9" fmla="*/ 1445419 h 2665476"/>
              <a:gd name="connsiteX10" fmla="*/ 7769352 w 12192000"/>
              <a:gd name="connsiteY10" fmla="*/ 1300829 h 2665476"/>
              <a:gd name="connsiteX11" fmla="*/ 8001191 w 12192000"/>
              <a:gd name="connsiteY11" fmla="*/ 1445419 h 2665476"/>
              <a:gd name="connsiteX12" fmla="*/ 8233029 w 12192000"/>
              <a:gd name="connsiteY12" fmla="*/ 1112901 h 2665476"/>
              <a:gd name="connsiteX13" fmla="*/ 9073325 w 12192000"/>
              <a:gd name="connsiteY13" fmla="*/ 1112901 h 2665476"/>
              <a:gd name="connsiteX14" fmla="*/ 9334500 w 12192000"/>
              <a:gd name="connsiteY14" fmla="*/ 1445419 h 2665476"/>
              <a:gd name="connsiteX15" fmla="*/ 9943052 w 12192000"/>
              <a:gd name="connsiteY15" fmla="*/ 780479 h 2665476"/>
              <a:gd name="connsiteX16" fmla="*/ 10609802 w 12192000"/>
              <a:gd name="connsiteY16" fmla="*/ 433483 h 2665476"/>
              <a:gd name="connsiteX17" fmla="*/ 10957560 w 12192000"/>
              <a:gd name="connsiteY17" fmla="*/ 549116 h 2665476"/>
              <a:gd name="connsiteX18" fmla="*/ 11160062 w 12192000"/>
              <a:gd name="connsiteY18" fmla="*/ 0 h 2665476"/>
              <a:gd name="connsiteX19" fmla="*/ 11478863 w 12192000"/>
              <a:gd name="connsiteY19" fmla="*/ 346996 h 2665476"/>
              <a:gd name="connsiteX20" fmla="*/ 12192000 w 12192000"/>
              <a:gd name="connsiteY20" fmla="*/ 0 h 2665476"/>
              <a:gd name="connsiteX21" fmla="*/ 12192000 w 12192000"/>
              <a:gd name="connsiteY21" fmla="*/ 2665476 h 2665476"/>
              <a:gd name="connsiteX22" fmla="*/ 0 w 12192000"/>
              <a:gd name="connsiteY22" fmla="*/ 2665476 h 2665476"/>
              <a:gd name="connsiteX23" fmla="*/ 0 w 12192000"/>
              <a:gd name="connsiteY23" fmla="*/ 1593342 h 2665476"/>
              <a:gd name="connsiteX24" fmla="*/ 206597 w 12192000"/>
              <a:gd name="connsiteY24" fmla="*/ 1590008 h 2665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2665476">
                <a:moveTo>
                  <a:pt x="206597" y="1590008"/>
                </a:moveTo>
                <a:lnTo>
                  <a:pt x="699230" y="1474375"/>
                </a:lnTo>
                <a:lnTo>
                  <a:pt x="1684496" y="1098518"/>
                </a:lnTo>
                <a:lnTo>
                  <a:pt x="2292953" y="1734502"/>
                </a:lnTo>
                <a:lnTo>
                  <a:pt x="3597021" y="780479"/>
                </a:lnTo>
                <a:lnTo>
                  <a:pt x="4263771" y="1112901"/>
                </a:lnTo>
                <a:lnTo>
                  <a:pt x="5248275" y="1271968"/>
                </a:lnTo>
                <a:lnTo>
                  <a:pt x="5827871" y="780479"/>
                </a:lnTo>
                <a:lnTo>
                  <a:pt x="7044881" y="953929"/>
                </a:lnTo>
                <a:lnTo>
                  <a:pt x="7450551" y="1445419"/>
                </a:lnTo>
                <a:lnTo>
                  <a:pt x="7769352" y="1300829"/>
                </a:lnTo>
                <a:lnTo>
                  <a:pt x="8001191" y="1445419"/>
                </a:lnTo>
                <a:lnTo>
                  <a:pt x="8233029" y="1112901"/>
                </a:lnTo>
                <a:lnTo>
                  <a:pt x="9073325" y="1112901"/>
                </a:lnTo>
                <a:lnTo>
                  <a:pt x="9334500" y="1445419"/>
                </a:lnTo>
                <a:lnTo>
                  <a:pt x="9943052" y="780479"/>
                </a:lnTo>
                <a:lnTo>
                  <a:pt x="10609802" y="433483"/>
                </a:lnTo>
                <a:lnTo>
                  <a:pt x="10957560" y="549116"/>
                </a:lnTo>
                <a:lnTo>
                  <a:pt x="11160062" y="0"/>
                </a:lnTo>
                <a:lnTo>
                  <a:pt x="11478863" y="346996"/>
                </a:lnTo>
                <a:lnTo>
                  <a:pt x="12192000" y="0"/>
                </a:lnTo>
                <a:lnTo>
                  <a:pt x="12192000" y="2665476"/>
                </a:lnTo>
                <a:lnTo>
                  <a:pt x="0" y="2665476"/>
                </a:lnTo>
                <a:lnTo>
                  <a:pt x="0" y="1593342"/>
                </a:lnTo>
                <a:cubicBezTo>
                  <a:pt x="126111" y="1591913"/>
                  <a:pt x="206597" y="1590008"/>
                  <a:pt x="206597" y="1590008"/>
                </a:cubicBez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0546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6FD04864-08A3-744D-8AA6-4A409B46EA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E6320ED4-ECC5-774B-8747-13CFBE4D567D}"/>
              </a:ext>
            </a:extLst>
          </p:cNvPr>
          <p:cNvSpPr/>
          <p:nvPr/>
        </p:nvSpPr>
        <p:spPr>
          <a:xfrm>
            <a:off x="0" y="0"/>
            <a:ext cx="12191904" cy="1889569"/>
          </a:xfrm>
          <a:custGeom>
            <a:avLst/>
            <a:gdLst>
              <a:gd name="connsiteX0" fmla="*/ 0 w 12191904"/>
              <a:gd name="connsiteY0" fmla="*/ 1628775 h 1889569"/>
              <a:gd name="connsiteX1" fmla="*/ 186785 w 12191904"/>
              <a:gd name="connsiteY1" fmla="*/ 1889570 h 1889569"/>
              <a:gd name="connsiteX2" fmla="*/ 823913 w 12191904"/>
              <a:gd name="connsiteY2" fmla="*/ 1541621 h 1889569"/>
              <a:gd name="connsiteX3" fmla="*/ 1403414 w 12191904"/>
              <a:gd name="connsiteY3" fmla="*/ 1657350 h 1889569"/>
              <a:gd name="connsiteX4" fmla="*/ 1693164 w 12191904"/>
              <a:gd name="connsiteY4" fmla="*/ 1264730 h 1889569"/>
              <a:gd name="connsiteX5" fmla="*/ 2475548 w 12191904"/>
              <a:gd name="connsiteY5" fmla="*/ 1019842 h 1889569"/>
              <a:gd name="connsiteX6" fmla="*/ 3576733 w 12191904"/>
              <a:gd name="connsiteY6" fmla="*/ 640461 h 1889569"/>
              <a:gd name="connsiteX7" fmla="*/ 4069366 w 12191904"/>
              <a:gd name="connsiteY7" fmla="*/ 817150 h 1889569"/>
              <a:gd name="connsiteX8" fmla="*/ 4677823 w 12191904"/>
              <a:gd name="connsiteY8" fmla="*/ 643319 h 1889569"/>
              <a:gd name="connsiteX9" fmla="*/ 5634133 w 12191904"/>
              <a:gd name="connsiteY9" fmla="*/ 1193864 h 1889569"/>
              <a:gd name="connsiteX10" fmla="*/ 6648355 w 12191904"/>
              <a:gd name="connsiteY10" fmla="*/ 1165289 h 1889569"/>
              <a:gd name="connsiteX11" fmla="*/ 7343775 w 12191904"/>
              <a:gd name="connsiteY11" fmla="*/ 1628775 h 1889569"/>
              <a:gd name="connsiteX12" fmla="*/ 8821674 w 12191904"/>
              <a:gd name="connsiteY12" fmla="*/ 933450 h 1889569"/>
              <a:gd name="connsiteX13" fmla="*/ 10328434 w 12191904"/>
              <a:gd name="connsiteY13" fmla="*/ 1252252 h 1889569"/>
              <a:gd name="connsiteX14" fmla="*/ 10995184 w 12191904"/>
              <a:gd name="connsiteY14" fmla="*/ 1136333 h 1889569"/>
              <a:gd name="connsiteX15" fmla="*/ 12191905 w 12191904"/>
              <a:gd name="connsiteY15" fmla="*/ 1073753 h 1889569"/>
              <a:gd name="connsiteX16" fmla="*/ 12191905 w 12191904"/>
              <a:gd name="connsiteY16" fmla="*/ 0 h 1889569"/>
              <a:gd name="connsiteX17" fmla="*/ 0 w 12191904"/>
              <a:gd name="connsiteY17" fmla="*/ 0 h 1889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1904" h="1889569">
                <a:moveTo>
                  <a:pt x="0" y="1628775"/>
                </a:moveTo>
                <a:lnTo>
                  <a:pt x="186785" y="1889570"/>
                </a:lnTo>
                <a:lnTo>
                  <a:pt x="823913" y="1541621"/>
                </a:lnTo>
                <a:lnTo>
                  <a:pt x="1403414" y="1657350"/>
                </a:lnTo>
                <a:lnTo>
                  <a:pt x="1693164" y="1264730"/>
                </a:lnTo>
                <a:lnTo>
                  <a:pt x="2475548" y="1019842"/>
                </a:lnTo>
                <a:lnTo>
                  <a:pt x="3576733" y="640461"/>
                </a:lnTo>
                <a:lnTo>
                  <a:pt x="4069366" y="817150"/>
                </a:lnTo>
                <a:cubicBezTo>
                  <a:pt x="4069366" y="817150"/>
                  <a:pt x="4562475" y="614363"/>
                  <a:pt x="4677823" y="643319"/>
                </a:cubicBezTo>
                <a:cubicBezTo>
                  <a:pt x="4793171" y="672275"/>
                  <a:pt x="5576126" y="1106996"/>
                  <a:pt x="5634133" y="1193864"/>
                </a:cubicBezTo>
                <a:cubicBezTo>
                  <a:pt x="5692140" y="1280732"/>
                  <a:pt x="6300883" y="1193864"/>
                  <a:pt x="6648355" y="1165289"/>
                </a:cubicBezTo>
                <a:cubicBezTo>
                  <a:pt x="6995827" y="1136714"/>
                  <a:pt x="7343775" y="1628775"/>
                  <a:pt x="7343775" y="1628775"/>
                </a:cubicBezTo>
                <a:lnTo>
                  <a:pt x="8821674" y="933450"/>
                </a:lnTo>
                <a:lnTo>
                  <a:pt x="10328434" y="1252252"/>
                </a:lnTo>
                <a:cubicBezTo>
                  <a:pt x="10328434" y="1252252"/>
                  <a:pt x="10589228" y="1223201"/>
                  <a:pt x="10995184" y="1136333"/>
                </a:cubicBezTo>
                <a:cubicBezTo>
                  <a:pt x="11248834" y="1081945"/>
                  <a:pt x="11808142" y="1072896"/>
                  <a:pt x="12191905" y="1073753"/>
                </a:cubicBezTo>
                <a:lnTo>
                  <a:pt x="12191905" y="0"/>
                </a:lnTo>
                <a:lnTo>
                  <a:pt x="0" y="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0D8ADD37-47AB-1F48-89A1-F802327001B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 rot="590632">
            <a:off x="7470400" y="1150449"/>
            <a:ext cx="1986409" cy="4074963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057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EF0F2232-1C8F-8A4E-99AE-6E77EAF5A23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CA40C62-C0DA-9240-B891-FA3B4ED3EF37}"/>
              </a:ext>
            </a:extLst>
          </p:cNvPr>
          <p:cNvSpPr/>
          <p:nvPr/>
        </p:nvSpPr>
        <p:spPr>
          <a:xfrm>
            <a:off x="0" y="0"/>
            <a:ext cx="12191904" cy="1889569"/>
          </a:xfrm>
          <a:custGeom>
            <a:avLst/>
            <a:gdLst>
              <a:gd name="connsiteX0" fmla="*/ 0 w 12191904"/>
              <a:gd name="connsiteY0" fmla="*/ 1628775 h 1889569"/>
              <a:gd name="connsiteX1" fmla="*/ 186785 w 12191904"/>
              <a:gd name="connsiteY1" fmla="*/ 1889570 h 1889569"/>
              <a:gd name="connsiteX2" fmla="*/ 823913 w 12191904"/>
              <a:gd name="connsiteY2" fmla="*/ 1541621 h 1889569"/>
              <a:gd name="connsiteX3" fmla="*/ 1403414 w 12191904"/>
              <a:gd name="connsiteY3" fmla="*/ 1657350 h 1889569"/>
              <a:gd name="connsiteX4" fmla="*/ 1693164 w 12191904"/>
              <a:gd name="connsiteY4" fmla="*/ 1264730 h 1889569"/>
              <a:gd name="connsiteX5" fmla="*/ 2475548 w 12191904"/>
              <a:gd name="connsiteY5" fmla="*/ 1019842 h 1889569"/>
              <a:gd name="connsiteX6" fmla="*/ 3576733 w 12191904"/>
              <a:gd name="connsiteY6" fmla="*/ 640461 h 1889569"/>
              <a:gd name="connsiteX7" fmla="*/ 4069366 w 12191904"/>
              <a:gd name="connsiteY7" fmla="*/ 817150 h 1889569"/>
              <a:gd name="connsiteX8" fmla="*/ 4677823 w 12191904"/>
              <a:gd name="connsiteY8" fmla="*/ 643319 h 1889569"/>
              <a:gd name="connsiteX9" fmla="*/ 5634133 w 12191904"/>
              <a:gd name="connsiteY9" fmla="*/ 1193864 h 1889569"/>
              <a:gd name="connsiteX10" fmla="*/ 6648355 w 12191904"/>
              <a:gd name="connsiteY10" fmla="*/ 1165289 h 1889569"/>
              <a:gd name="connsiteX11" fmla="*/ 7343775 w 12191904"/>
              <a:gd name="connsiteY11" fmla="*/ 1628775 h 1889569"/>
              <a:gd name="connsiteX12" fmla="*/ 8821674 w 12191904"/>
              <a:gd name="connsiteY12" fmla="*/ 933450 h 1889569"/>
              <a:gd name="connsiteX13" fmla="*/ 10328434 w 12191904"/>
              <a:gd name="connsiteY13" fmla="*/ 1252252 h 1889569"/>
              <a:gd name="connsiteX14" fmla="*/ 10995184 w 12191904"/>
              <a:gd name="connsiteY14" fmla="*/ 1136333 h 1889569"/>
              <a:gd name="connsiteX15" fmla="*/ 12191905 w 12191904"/>
              <a:gd name="connsiteY15" fmla="*/ 1073753 h 1889569"/>
              <a:gd name="connsiteX16" fmla="*/ 12191905 w 12191904"/>
              <a:gd name="connsiteY16" fmla="*/ 0 h 1889569"/>
              <a:gd name="connsiteX17" fmla="*/ 0 w 12191904"/>
              <a:gd name="connsiteY17" fmla="*/ 0 h 1889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1904" h="1889569">
                <a:moveTo>
                  <a:pt x="0" y="1628775"/>
                </a:moveTo>
                <a:lnTo>
                  <a:pt x="186785" y="1889570"/>
                </a:lnTo>
                <a:lnTo>
                  <a:pt x="823913" y="1541621"/>
                </a:lnTo>
                <a:lnTo>
                  <a:pt x="1403414" y="1657350"/>
                </a:lnTo>
                <a:lnTo>
                  <a:pt x="1693164" y="1264730"/>
                </a:lnTo>
                <a:lnTo>
                  <a:pt x="2475548" y="1019842"/>
                </a:lnTo>
                <a:lnTo>
                  <a:pt x="3576733" y="640461"/>
                </a:lnTo>
                <a:lnTo>
                  <a:pt x="4069366" y="817150"/>
                </a:lnTo>
                <a:cubicBezTo>
                  <a:pt x="4069366" y="817150"/>
                  <a:pt x="4562475" y="614363"/>
                  <a:pt x="4677823" y="643319"/>
                </a:cubicBezTo>
                <a:cubicBezTo>
                  <a:pt x="4793171" y="672275"/>
                  <a:pt x="5576126" y="1106996"/>
                  <a:pt x="5634133" y="1193864"/>
                </a:cubicBezTo>
                <a:cubicBezTo>
                  <a:pt x="5692140" y="1280732"/>
                  <a:pt x="6300883" y="1193864"/>
                  <a:pt x="6648355" y="1165289"/>
                </a:cubicBezTo>
                <a:cubicBezTo>
                  <a:pt x="6995827" y="1136714"/>
                  <a:pt x="7343775" y="1628775"/>
                  <a:pt x="7343775" y="1628775"/>
                </a:cubicBezTo>
                <a:lnTo>
                  <a:pt x="8821674" y="933450"/>
                </a:lnTo>
                <a:lnTo>
                  <a:pt x="10328434" y="1252252"/>
                </a:lnTo>
                <a:cubicBezTo>
                  <a:pt x="10328434" y="1252252"/>
                  <a:pt x="10589228" y="1223201"/>
                  <a:pt x="10995184" y="1136333"/>
                </a:cubicBezTo>
                <a:cubicBezTo>
                  <a:pt x="11248834" y="1081945"/>
                  <a:pt x="11808142" y="1072896"/>
                  <a:pt x="12191905" y="1073753"/>
                </a:cubicBezTo>
                <a:lnTo>
                  <a:pt x="12191905" y="0"/>
                </a:lnTo>
                <a:lnTo>
                  <a:pt x="0" y="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8502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D28A7A05-0FDD-DB40-A851-EF19FD13AB7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16E194ED-328E-0245-A8F1-FB54CC421989}"/>
              </a:ext>
            </a:extLst>
          </p:cNvPr>
          <p:cNvSpPr/>
          <p:nvPr/>
        </p:nvSpPr>
        <p:spPr>
          <a:xfrm>
            <a:off x="0" y="0"/>
            <a:ext cx="12192000" cy="2665666"/>
          </a:xfrm>
          <a:custGeom>
            <a:avLst/>
            <a:gdLst>
              <a:gd name="connsiteX0" fmla="*/ 206597 w 12192000"/>
              <a:gd name="connsiteY0" fmla="*/ 1075563 h 2665666"/>
              <a:gd name="connsiteX1" fmla="*/ 699230 w 12192000"/>
              <a:gd name="connsiteY1" fmla="*/ 1191197 h 2665666"/>
              <a:gd name="connsiteX2" fmla="*/ 1684496 w 12192000"/>
              <a:gd name="connsiteY2" fmla="*/ 1567053 h 2665666"/>
              <a:gd name="connsiteX3" fmla="*/ 2292953 w 12192000"/>
              <a:gd name="connsiteY3" fmla="*/ 930974 h 2665666"/>
              <a:gd name="connsiteX4" fmla="*/ 3597021 w 12192000"/>
              <a:gd name="connsiteY4" fmla="*/ 1885093 h 2665666"/>
              <a:gd name="connsiteX5" fmla="*/ 4263771 w 12192000"/>
              <a:gd name="connsiteY5" fmla="*/ 1552575 h 2665666"/>
              <a:gd name="connsiteX6" fmla="*/ 5248275 w 12192000"/>
              <a:gd name="connsiteY6" fmla="*/ 1393603 h 2665666"/>
              <a:gd name="connsiteX7" fmla="*/ 5827871 w 12192000"/>
              <a:gd name="connsiteY7" fmla="*/ 1885093 h 2665666"/>
              <a:gd name="connsiteX8" fmla="*/ 7044881 w 12192000"/>
              <a:gd name="connsiteY8" fmla="*/ 1711547 h 2665666"/>
              <a:gd name="connsiteX9" fmla="*/ 7450551 w 12192000"/>
              <a:gd name="connsiteY9" fmla="*/ 1220057 h 2665666"/>
              <a:gd name="connsiteX10" fmla="*/ 7769352 w 12192000"/>
              <a:gd name="connsiteY10" fmla="*/ 1364647 h 2665666"/>
              <a:gd name="connsiteX11" fmla="*/ 8001191 w 12192000"/>
              <a:gd name="connsiteY11" fmla="*/ 1220057 h 2665666"/>
              <a:gd name="connsiteX12" fmla="*/ 8233410 w 12192000"/>
              <a:gd name="connsiteY12" fmla="*/ 1552575 h 2665666"/>
              <a:gd name="connsiteX13" fmla="*/ 9073705 w 12192000"/>
              <a:gd name="connsiteY13" fmla="*/ 1552575 h 2665666"/>
              <a:gd name="connsiteX14" fmla="*/ 9334500 w 12192000"/>
              <a:gd name="connsiteY14" fmla="*/ 1220057 h 2665666"/>
              <a:gd name="connsiteX15" fmla="*/ 9943052 w 12192000"/>
              <a:gd name="connsiteY15" fmla="*/ 1885093 h 2665666"/>
              <a:gd name="connsiteX16" fmla="*/ 10609802 w 12192000"/>
              <a:gd name="connsiteY16" fmla="*/ 2231993 h 2665666"/>
              <a:gd name="connsiteX17" fmla="*/ 10957560 w 12192000"/>
              <a:gd name="connsiteY17" fmla="*/ 2116360 h 2665666"/>
              <a:gd name="connsiteX18" fmla="*/ 11160347 w 12192000"/>
              <a:gd name="connsiteY18" fmla="*/ 2665666 h 2665666"/>
              <a:gd name="connsiteX19" fmla="*/ 11479149 w 12192000"/>
              <a:gd name="connsiteY19" fmla="*/ 2318766 h 2665666"/>
              <a:gd name="connsiteX20" fmla="*/ 12192000 w 12192000"/>
              <a:gd name="connsiteY20" fmla="*/ 2665666 h 2665666"/>
              <a:gd name="connsiteX21" fmla="*/ 12192000 w 12192000"/>
              <a:gd name="connsiteY21" fmla="*/ 0 h 2665666"/>
              <a:gd name="connsiteX22" fmla="*/ 0 w 12192000"/>
              <a:gd name="connsiteY22" fmla="*/ 0 h 2665666"/>
              <a:gd name="connsiteX23" fmla="*/ 0 w 12192000"/>
              <a:gd name="connsiteY23" fmla="*/ 1072229 h 2665666"/>
              <a:gd name="connsiteX24" fmla="*/ 206597 w 12192000"/>
              <a:gd name="connsiteY24" fmla="*/ 1075563 h 266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2665666">
                <a:moveTo>
                  <a:pt x="206597" y="1075563"/>
                </a:moveTo>
                <a:lnTo>
                  <a:pt x="699230" y="1191197"/>
                </a:lnTo>
                <a:lnTo>
                  <a:pt x="1684496" y="1567053"/>
                </a:lnTo>
                <a:lnTo>
                  <a:pt x="2292953" y="930974"/>
                </a:lnTo>
                <a:lnTo>
                  <a:pt x="3597021" y="1885093"/>
                </a:lnTo>
                <a:lnTo>
                  <a:pt x="4263771" y="1552575"/>
                </a:lnTo>
                <a:lnTo>
                  <a:pt x="5248275" y="1393603"/>
                </a:lnTo>
                <a:lnTo>
                  <a:pt x="5827871" y="1885093"/>
                </a:lnTo>
                <a:lnTo>
                  <a:pt x="7044881" y="1711547"/>
                </a:lnTo>
                <a:lnTo>
                  <a:pt x="7450551" y="1220057"/>
                </a:lnTo>
                <a:lnTo>
                  <a:pt x="7769352" y="1364647"/>
                </a:lnTo>
                <a:lnTo>
                  <a:pt x="8001191" y="1220057"/>
                </a:lnTo>
                <a:lnTo>
                  <a:pt x="8233410" y="1552575"/>
                </a:lnTo>
                <a:lnTo>
                  <a:pt x="9073705" y="1552575"/>
                </a:lnTo>
                <a:lnTo>
                  <a:pt x="9334500" y="1220057"/>
                </a:lnTo>
                <a:lnTo>
                  <a:pt x="9943052" y="1885093"/>
                </a:lnTo>
                <a:lnTo>
                  <a:pt x="10609802" y="2231993"/>
                </a:lnTo>
                <a:lnTo>
                  <a:pt x="10957560" y="2116360"/>
                </a:lnTo>
                <a:lnTo>
                  <a:pt x="11160347" y="2665666"/>
                </a:lnTo>
                <a:lnTo>
                  <a:pt x="11479149" y="2318766"/>
                </a:lnTo>
                <a:lnTo>
                  <a:pt x="12192000" y="2665666"/>
                </a:lnTo>
                <a:lnTo>
                  <a:pt x="12192000" y="0"/>
                </a:lnTo>
                <a:lnTo>
                  <a:pt x="0" y="0"/>
                </a:lnTo>
                <a:lnTo>
                  <a:pt x="0" y="1072229"/>
                </a:lnTo>
                <a:cubicBezTo>
                  <a:pt x="126111" y="1073563"/>
                  <a:pt x="206597" y="1075563"/>
                  <a:pt x="206597" y="1075563"/>
                </a:cubicBez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67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3839C678-C277-DC47-B5EC-6F9A32FD8B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2EA354BD-1E7D-CD4A-A963-A245C1549DB6}"/>
              </a:ext>
            </a:extLst>
          </p:cNvPr>
          <p:cNvSpPr/>
          <p:nvPr/>
        </p:nvSpPr>
        <p:spPr>
          <a:xfrm>
            <a:off x="0" y="4968430"/>
            <a:ext cx="12191904" cy="1889569"/>
          </a:xfrm>
          <a:custGeom>
            <a:avLst/>
            <a:gdLst>
              <a:gd name="connsiteX0" fmla="*/ 0 w 12191904"/>
              <a:gd name="connsiteY0" fmla="*/ 260795 h 1889569"/>
              <a:gd name="connsiteX1" fmla="*/ 186785 w 12191904"/>
              <a:gd name="connsiteY1" fmla="*/ 0 h 1889569"/>
              <a:gd name="connsiteX2" fmla="*/ 823913 w 12191904"/>
              <a:gd name="connsiteY2" fmla="*/ 347949 h 1889569"/>
              <a:gd name="connsiteX3" fmla="*/ 1403414 w 12191904"/>
              <a:gd name="connsiteY3" fmla="*/ 232220 h 1889569"/>
              <a:gd name="connsiteX4" fmla="*/ 1693164 w 12191904"/>
              <a:gd name="connsiteY4" fmla="*/ 624840 h 1889569"/>
              <a:gd name="connsiteX5" fmla="*/ 2475548 w 12191904"/>
              <a:gd name="connsiteY5" fmla="*/ 869728 h 1889569"/>
              <a:gd name="connsiteX6" fmla="*/ 3576733 w 12191904"/>
              <a:gd name="connsiteY6" fmla="*/ 1249299 h 1889569"/>
              <a:gd name="connsiteX7" fmla="*/ 4069366 w 12191904"/>
              <a:gd name="connsiteY7" fmla="*/ 1072610 h 1889569"/>
              <a:gd name="connsiteX8" fmla="*/ 4677823 w 12191904"/>
              <a:gd name="connsiteY8" fmla="*/ 1246251 h 1889569"/>
              <a:gd name="connsiteX9" fmla="*/ 5634133 w 12191904"/>
              <a:gd name="connsiteY9" fmla="*/ 695706 h 1889569"/>
              <a:gd name="connsiteX10" fmla="*/ 6648355 w 12191904"/>
              <a:gd name="connsiteY10" fmla="*/ 724281 h 1889569"/>
              <a:gd name="connsiteX11" fmla="*/ 7343775 w 12191904"/>
              <a:gd name="connsiteY11" fmla="*/ 260795 h 1889569"/>
              <a:gd name="connsiteX12" fmla="*/ 8821674 w 12191904"/>
              <a:gd name="connsiteY12" fmla="*/ 956120 h 1889569"/>
              <a:gd name="connsiteX13" fmla="*/ 10328434 w 12191904"/>
              <a:gd name="connsiteY13" fmla="*/ 637318 h 1889569"/>
              <a:gd name="connsiteX14" fmla="*/ 10995184 w 12191904"/>
              <a:gd name="connsiteY14" fmla="*/ 753237 h 1889569"/>
              <a:gd name="connsiteX15" fmla="*/ 12191905 w 12191904"/>
              <a:gd name="connsiteY15" fmla="*/ 815817 h 1889569"/>
              <a:gd name="connsiteX16" fmla="*/ 12191905 w 12191904"/>
              <a:gd name="connsiteY16" fmla="*/ 1889570 h 1889569"/>
              <a:gd name="connsiteX17" fmla="*/ 0 w 12191904"/>
              <a:gd name="connsiteY17" fmla="*/ 1889570 h 1889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1904" h="1889569">
                <a:moveTo>
                  <a:pt x="0" y="260795"/>
                </a:moveTo>
                <a:lnTo>
                  <a:pt x="186785" y="0"/>
                </a:lnTo>
                <a:lnTo>
                  <a:pt x="823913" y="347949"/>
                </a:lnTo>
                <a:lnTo>
                  <a:pt x="1403414" y="232220"/>
                </a:lnTo>
                <a:lnTo>
                  <a:pt x="1693164" y="624840"/>
                </a:lnTo>
                <a:lnTo>
                  <a:pt x="2475548" y="869728"/>
                </a:lnTo>
                <a:lnTo>
                  <a:pt x="3576733" y="1249299"/>
                </a:lnTo>
                <a:lnTo>
                  <a:pt x="4069366" y="1072610"/>
                </a:lnTo>
                <a:cubicBezTo>
                  <a:pt x="4069366" y="1072610"/>
                  <a:pt x="4562475" y="1275207"/>
                  <a:pt x="4677823" y="1246251"/>
                </a:cubicBezTo>
                <a:cubicBezTo>
                  <a:pt x="4793171" y="1217295"/>
                  <a:pt x="5576126" y="782574"/>
                  <a:pt x="5634133" y="695706"/>
                </a:cubicBezTo>
                <a:cubicBezTo>
                  <a:pt x="5692140" y="608838"/>
                  <a:pt x="6300883" y="695706"/>
                  <a:pt x="6648355" y="724281"/>
                </a:cubicBezTo>
                <a:cubicBezTo>
                  <a:pt x="6995827" y="752856"/>
                  <a:pt x="7343775" y="260795"/>
                  <a:pt x="7343775" y="260795"/>
                </a:cubicBezTo>
                <a:lnTo>
                  <a:pt x="8821674" y="956120"/>
                </a:lnTo>
                <a:lnTo>
                  <a:pt x="10328434" y="637318"/>
                </a:lnTo>
                <a:cubicBezTo>
                  <a:pt x="10328434" y="637318"/>
                  <a:pt x="10589228" y="665893"/>
                  <a:pt x="10995184" y="753237"/>
                </a:cubicBezTo>
                <a:cubicBezTo>
                  <a:pt x="11248834" y="807625"/>
                  <a:pt x="11808142" y="816673"/>
                  <a:pt x="12191905" y="815817"/>
                </a:cubicBezTo>
                <a:lnTo>
                  <a:pt x="12191905" y="1889570"/>
                </a:lnTo>
                <a:lnTo>
                  <a:pt x="0" y="1889570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2EA2069-0B77-4149-84FC-98FAB76FCA4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482947" y="1033558"/>
            <a:ext cx="4407502" cy="4790883"/>
          </a:xfrm>
          <a:custGeom>
            <a:avLst/>
            <a:gdLst>
              <a:gd name="connsiteX0" fmla="*/ 0 w 4407502"/>
              <a:gd name="connsiteY0" fmla="*/ 0 h 4790883"/>
              <a:gd name="connsiteX1" fmla="*/ 4407502 w 4407502"/>
              <a:gd name="connsiteY1" fmla="*/ 0 h 4790883"/>
              <a:gd name="connsiteX2" fmla="*/ 4407502 w 4407502"/>
              <a:gd name="connsiteY2" fmla="*/ 4790883 h 4790883"/>
              <a:gd name="connsiteX3" fmla="*/ 0 w 4407502"/>
              <a:gd name="connsiteY3" fmla="*/ 4790883 h 47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7502" h="4790883">
                <a:moveTo>
                  <a:pt x="0" y="0"/>
                </a:moveTo>
                <a:lnTo>
                  <a:pt x="4407502" y="0"/>
                </a:lnTo>
                <a:lnTo>
                  <a:pt x="4407502" y="4790883"/>
                </a:lnTo>
                <a:lnTo>
                  <a:pt x="0" y="4790883"/>
                </a:lnTo>
                <a:close/>
              </a:path>
            </a:pathLst>
          </a:custGeo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7950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C899B7B6-9E4C-D143-BAEC-4BFF01EBCAA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0A2439"/>
              </a:gs>
              <a:gs pos="43000">
                <a:srgbClr val="2F556F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7CEFA4A6-622A-854B-899B-4E327110E752}"/>
              </a:ext>
            </a:extLst>
          </p:cNvPr>
          <p:cNvSpPr/>
          <p:nvPr userDrawn="1"/>
        </p:nvSpPr>
        <p:spPr>
          <a:xfrm>
            <a:off x="9666870" y="3135017"/>
            <a:ext cx="2425772" cy="2425772"/>
          </a:xfrm>
          <a:custGeom>
            <a:avLst/>
            <a:gdLst>
              <a:gd name="connsiteX0" fmla="*/ 1771459 w 1771459"/>
              <a:gd name="connsiteY0" fmla="*/ 885730 h 1771459"/>
              <a:gd name="connsiteX1" fmla="*/ 885730 w 1771459"/>
              <a:gd name="connsiteY1" fmla="*/ 1771459 h 1771459"/>
              <a:gd name="connsiteX2" fmla="*/ 0 w 1771459"/>
              <a:gd name="connsiteY2" fmla="*/ 885730 h 1771459"/>
              <a:gd name="connsiteX3" fmla="*/ 885730 w 1771459"/>
              <a:gd name="connsiteY3" fmla="*/ 0 h 1771459"/>
              <a:gd name="connsiteX4" fmla="*/ 1771459 w 1771459"/>
              <a:gd name="connsiteY4" fmla="*/ 885730 h 177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459" h="1771459">
                <a:moveTo>
                  <a:pt x="1771459" y="885730"/>
                </a:moveTo>
                <a:cubicBezTo>
                  <a:pt x="1771459" y="1374905"/>
                  <a:pt x="1374905" y="1771459"/>
                  <a:pt x="885730" y="1771459"/>
                </a:cubicBezTo>
                <a:cubicBezTo>
                  <a:pt x="396555" y="1771459"/>
                  <a:pt x="0" y="1374905"/>
                  <a:pt x="0" y="885730"/>
                </a:cubicBezTo>
                <a:cubicBezTo>
                  <a:pt x="0" y="396555"/>
                  <a:pt x="396555" y="0"/>
                  <a:pt x="885730" y="0"/>
                </a:cubicBezTo>
                <a:cubicBezTo>
                  <a:pt x="1374905" y="0"/>
                  <a:pt x="1771459" y="396555"/>
                  <a:pt x="1771459" y="885730"/>
                </a:cubicBezTo>
                <a:close/>
              </a:path>
            </a:pathLst>
          </a:custGeom>
          <a:gradFill>
            <a:gsLst>
              <a:gs pos="0">
                <a:srgbClr val="DB6F67"/>
              </a:gs>
              <a:gs pos="97000">
                <a:srgbClr val="0B273F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9F60AA6E-5260-B04B-9352-624A999A68D8}"/>
              </a:ext>
            </a:extLst>
          </p:cNvPr>
          <p:cNvSpPr/>
          <p:nvPr userDrawn="1"/>
        </p:nvSpPr>
        <p:spPr>
          <a:xfrm>
            <a:off x="0" y="3152775"/>
            <a:ext cx="12192000" cy="3705225"/>
          </a:xfrm>
          <a:custGeom>
            <a:avLst/>
            <a:gdLst>
              <a:gd name="connsiteX0" fmla="*/ 12192000 w 12192000"/>
              <a:gd name="connsiteY0" fmla="*/ 163163 h 3705225"/>
              <a:gd name="connsiteX1" fmla="*/ 11478863 w 12192000"/>
              <a:gd name="connsiteY1" fmla="*/ 0 h 3705225"/>
              <a:gd name="connsiteX2" fmla="*/ 11073194 w 12192000"/>
              <a:gd name="connsiteY2" fmla="*/ 326422 h 3705225"/>
              <a:gd name="connsiteX3" fmla="*/ 10464641 w 12192000"/>
              <a:gd name="connsiteY3" fmla="*/ 326422 h 3705225"/>
              <a:gd name="connsiteX4" fmla="*/ 10001250 w 12192000"/>
              <a:gd name="connsiteY4" fmla="*/ 485775 h 3705225"/>
              <a:gd name="connsiteX5" fmla="*/ 9276874 w 12192000"/>
              <a:gd name="connsiteY5" fmla="*/ 242697 h 3705225"/>
              <a:gd name="connsiteX6" fmla="*/ 8725948 w 12192000"/>
              <a:gd name="connsiteY6" fmla="*/ 242697 h 3705225"/>
              <a:gd name="connsiteX7" fmla="*/ 8725948 w 12192000"/>
              <a:gd name="connsiteY7" fmla="*/ 381000 h 3705225"/>
              <a:gd name="connsiteX8" fmla="*/ 8291322 w 12192000"/>
              <a:gd name="connsiteY8" fmla="*/ 485775 h 3705225"/>
              <a:gd name="connsiteX9" fmla="*/ 8088440 w 12192000"/>
              <a:gd name="connsiteY9" fmla="*/ 652558 h 3705225"/>
              <a:gd name="connsiteX10" fmla="*/ 7132225 w 12192000"/>
              <a:gd name="connsiteY10" fmla="*/ 0 h 3705225"/>
              <a:gd name="connsiteX11" fmla="*/ 6407753 w 12192000"/>
              <a:gd name="connsiteY11" fmla="*/ 136017 h 3705225"/>
              <a:gd name="connsiteX12" fmla="*/ 6096000 w 12192000"/>
              <a:gd name="connsiteY12" fmla="*/ 485775 h 3705225"/>
              <a:gd name="connsiteX13" fmla="*/ 5799296 w 12192000"/>
              <a:gd name="connsiteY13" fmla="*/ 326136 h 3705225"/>
              <a:gd name="connsiteX14" fmla="*/ 5625370 w 12192000"/>
              <a:gd name="connsiteY14" fmla="*/ 326136 h 3705225"/>
              <a:gd name="connsiteX15" fmla="*/ 5306664 w 12192000"/>
              <a:gd name="connsiteY15" fmla="*/ 162878 h 3705225"/>
              <a:gd name="connsiteX16" fmla="*/ 5045869 w 12192000"/>
              <a:gd name="connsiteY16" fmla="*/ 190500 h 3705225"/>
              <a:gd name="connsiteX17" fmla="*/ 4379119 w 12192000"/>
              <a:gd name="connsiteY17" fmla="*/ 485775 h 3705225"/>
              <a:gd name="connsiteX18" fmla="*/ 4089273 w 12192000"/>
              <a:gd name="connsiteY18" fmla="*/ 0 h 3705225"/>
              <a:gd name="connsiteX19" fmla="*/ 3596735 w 12192000"/>
              <a:gd name="connsiteY19" fmla="*/ 163163 h 3705225"/>
              <a:gd name="connsiteX20" fmla="*/ 3278220 w 12192000"/>
              <a:gd name="connsiteY20" fmla="*/ 0 h 3705225"/>
              <a:gd name="connsiteX21" fmla="*/ 2843594 w 12192000"/>
              <a:gd name="connsiteY21" fmla="*/ 326422 h 3705225"/>
              <a:gd name="connsiteX22" fmla="*/ 2176844 w 12192000"/>
              <a:gd name="connsiteY22" fmla="*/ 135922 h 3705225"/>
              <a:gd name="connsiteX23" fmla="*/ 1858042 w 12192000"/>
              <a:gd name="connsiteY23" fmla="*/ 326422 h 3705225"/>
              <a:gd name="connsiteX24" fmla="*/ 1539621 w 12192000"/>
              <a:gd name="connsiteY24" fmla="*/ 326422 h 3705225"/>
              <a:gd name="connsiteX25" fmla="*/ 1278827 w 12192000"/>
              <a:gd name="connsiteY25" fmla="*/ 0 h 3705225"/>
              <a:gd name="connsiteX26" fmla="*/ 931069 w 12192000"/>
              <a:gd name="connsiteY26" fmla="*/ 326422 h 3705225"/>
              <a:gd name="connsiteX27" fmla="*/ 438150 w 12192000"/>
              <a:gd name="connsiteY27" fmla="*/ 326422 h 3705225"/>
              <a:gd name="connsiteX28" fmla="*/ 438150 w 12192000"/>
              <a:gd name="connsiteY28" fmla="*/ 485775 h 3705225"/>
              <a:gd name="connsiteX29" fmla="*/ 148685 w 12192000"/>
              <a:gd name="connsiteY29" fmla="*/ 485775 h 3705225"/>
              <a:gd name="connsiteX30" fmla="*/ 0 w 12192000"/>
              <a:gd name="connsiteY30" fmla="*/ 652844 h 3705225"/>
              <a:gd name="connsiteX31" fmla="*/ 0 w 12192000"/>
              <a:gd name="connsiteY31" fmla="*/ 3705225 h 3705225"/>
              <a:gd name="connsiteX32" fmla="*/ 12192000 w 12192000"/>
              <a:gd name="connsiteY32" fmla="*/ 3705225 h 370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192000" h="3705225">
                <a:moveTo>
                  <a:pt x="12192000" y="163163"/>
                </a:moveTo>
                <a:lnTo>
                  <a:pt x="11478863" y="0"/>
                </a:lnTo>
                <a:lnTo>
                  <a:pt x="11073194" y="326422"/>
                </a:lnTo>
                <a:lnTo>
                  <a:pt x="10464641" y="326422"/>
                </a:lnTo>
                <a:lnTo>
                  <a:pt x="10001250" y="485775"/>
                </a:lnTo>
                <a:lnTo>
                  <a:pt x="9276874" y="242697"/>
                </a:lnTo>
                <a:lnTo>
                  <a:pt x="8725948" y="242697"/>
                </a:lnTo>
                <a:lnTo>
                  <a:pt x="8725948" y="381000"/>
                </a:lnTo>
                <a:lnTo>
                  <a:pt x="8291322" y="485775"/>
                </a:lnTo>
                <a:lnTo>
                  <a:pt x="8088440" y="652558"/>
                </a:lnTo>
                <a:lnTo>
                  <a:pt x="7132225" y="0"/>
                </a:lnTo>
                <a:lnTo>
                  <a:pt x="6407753" y="136017"/>
                </a:lnTo>
                <a:lnTo>
                  <a:pt x="6096000" y="485775"/>
                </a:lnTo>
                <a:lnTo>
                  <a:pt x="5799296" y="326136"/>
                </a:lnTo>
                <a:lnTo>
                  <a:pt x="5625370" y="326136"/>
                </a:lnTo>
                <a:lnTo>
                  <a:pt x="5306664" y="162878"/>
                </a:lnTo>
                <a:lnTo>
                  <a:pt x="5045869" y="190500"/>
                </a:lnTo>
                <a:lnTo>
                  <a:pt x="4379119" y="485775"/>
                </a:lnTo>
                <a:lnTo>
                  <a:pt x="4089273" y="0"/>
                </a:lnTo>
                <a:lnTo>
                  <a:pt x="3596735" y="163163"/>
                </a:lnTo>
                <a:lnTo>
                  <a:pt x="3278220" y="0"/>
                </a:lnTo>
                <a:cubicBezTo>
                  <a:pt x="3278220" y="0"/>
                  <a:pt x="2959513" y="353663"/>
                  <a:pt x="2843594" y="326422"/>
                </a:cubicBezTo>
                <a:cubicBezTo>
                  <a:pt x="2727674" y="299180"/>
                  <a:pt x="2176844" y="135922"/>
                  <a:pt x="2176844" y="135922"/>
                </a:cubicBezTo>
                <a:lnTo>
                  <a:pt x="1858042" y="326422"/>
                </a:lnTo>
                <a:lnTo>
                  <a:pt x="1539621" y="326422"/>
                </a:lnTo>
                <a:lnTo>
                  <a:pt x="1278827" y="0"/>
                </a:lnTo>
                <a:lnTo>
                  <a:pt x="931069" y="326422"/>
                </a:lnTo>
                <a:lnTo>
                  <a:pt x="438150" y="326422"/>
                </a:lnTo>
                <a:lnTo>
                  <a:pt x="438150" y="485775"/>
                </a:lnTo>
                <a:lnTo>
                  <a:pt x="148685" y="485775"/>
                </a:lnTo>
                <a:lnTo>
                  <a:pt x="0" y="652844"/>
                </a:lnTo>
                <a:lnTo>
                  <a:pt x="0" y="3705225"/>
                </a:lnTo>
                <a:lnTo>
                  <a:pt x="12192000" y="3705225"/>
                </a:lnTo>
                <a:close/>
              </a:path>
            </a:pathLst>
          </a:custGeom>
          <a:solidFill>
            <a:srgbClr val="395E7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91F6019C-5F10-2941-8B62-498ED648D5AB}"/>
              </a:ext>
            </a:extLst>
          </p:cNvPr>
          <p:cNvSpPr/>
          <p:nvPr userDrawn="1"/>
        </p:nvSpPr>
        <p:spPr>
          <a:xfrm>
            <a:off x="0" y="4263580"/>
            <a:ext cx="5596413" cy="2594419"/>
          </a:xfrm>
          <a:custGeom>
            <a:avLst/>
            <a:gdLst>
              <a:gd name="connsiteX0" fmla="*/ 5316284 w 5596413"/>
              <a:gd name="connsiteY0" fmla="*/ 183452 h 2594419"/>
              <a:gd name="connsiteX1" fmla="*/ 5016913 w 5596413"/>
              <a:gd name="connsiteY1" fmla="*/ 77248 h 2594419"/>
              <a:gd name="connsiteX2" fmla="*/ 4852321 w 5596413"/>
              <a:gd name="connsiteY2" fmla="*/ 130397 h 2594419"/>
              <a:gd name="connsiteX3" fmla="*/ 3722561 w 5596413"/>
              <a:gd name="connsiteY3" fmla="*/ 0 h 2594419"/>
              <a:gd name="connsiteX4" fmla="*/ 3326511 w 5596413"/>
              <a:gd name="connsiteY4" fmla="*/ 91726 h 2594419"/>
              <a:gd name="connsiteX5" fmla="*/ 3123629 w 5596413"/>
              <a:gd name="connsiteY5" fmla="*/ 0 h 2594419"/>
              <a:gd name="connsiteX6" fmla="*/ 2051495 w 5596413"/>
              <a:gd name="connsiteY6" fmla="*/ 91726 h 2594419"/>
              <a:gd name="connsiteX7" fmla="*/ 1549241 w 5596413"/>
              <a:gd name="connsiteY7" fmla="*/ 270415 h 2594419"/>
              <a:gd name="connsiteX8" fmla="*/ 1008317 w 5596413"/>
              <a:gd name="connsiteY8" fmla="*/ 0 h 2594419"/>
              <a:gd name="connsiteX9" fmla="*/ 679895 w 5596413"/>
              <a:gd name="connsiteY9" fmla="*/ 48292 h 2594419"/>
              <a:gd name="connsiteX10" fmla="*/ 496443 w 5596413"/>
              <a:gd name="connsiteY10" fmla="*/ 135160 h 2594419"/>
              <a:gd name="connsiteX11" fmla="*/ 0 w 5596413"/>
              <a:gd name="connsiteY11" fmla="*/ 135160 h 2594419"/>
              <a:gd name="connsiteX12" fmla="*/ 0 w 5596413"/>
              <a:gd name="connsiteY12" fmla="*/ 2594420 h 2594419"/>
              <a:gd name="connsiteX13" fmla="*/ 5596414 w 5596413"/>
              <a:gd name="connsiteY13" fmla="*/ 2594420 h 2594419"/>
              <a:gd name="connsiteX14" fmla="*/ 5316284 w 5596413"/>
              <a:gd name="connsiteY14" fmla="*/ 183452 h 2594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596413" h="2594419">
                <a:moveTo>
                  <a:pt x="5316284" y="183452"/>
                </a:moveTo>
                <a:lnTo>
                  <a:pt x="5016913" y="77248"/>
                </a:lnTo>
                <a:lnTo>
                  <a:pt x="4852321" y="130397"/>
                </a:lnTo>
                <a:lnTo>
                  <a:pt x="3722561" y="0"/>
                </a:lnTo>
                <a:lnTo>
                  <a:pt x="3326511" y="91726"/>
                </a:lnTo>
                <a:lnTo>
                  <a:pt x="3123629" y="0"/>
                </a:lnTo>
                <a:lnTo>
                  <a:pt x="2051495" y="91726"/>
                </a:lnTo>
                <a:lnTo>
                  <a:pt x="1549241" y="270415"/>
                </a:lnTo>
                <a:lnTo>
                  <a:pt x="1008317" y="0"/>
                </a:lnTo>
                <a:lnTo>
                  <a:pt x="679895" y="48292"/>
                </a:lnTo>
                <a:lnTo>
                  <a:pt x="496443" y="135160"/>
                </a:lnTo>
                <a:lnTo>
                  <a:pt x="0" y="135160"/>
                </a:lnTo>
                <a:lnTo>
                  <a:pt x="0" y="2594420"/>
                </a:lnTo>
                <a:lnTo>
                  <a:pt x="5596414" y="2594420"/>
                </a:lnTo>
                <a:lnTo>
                  <a:pt x="5316284" y="183452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721088E-4792-6641-840C-D07D081FD5F9}"/>
              </a:ext>
            </a:extLst>
          </p:cNvPr>
          <p:cNvSpPr/>
          <p:nvPr userDrawn="1"/>
        </p:nvSpPr>
        <p:spPr>
          <a:xfrm>
            <a:off x="4853177" y="3587496"/>
            <a:ext cx="4972050" cy="3270503"/>
          </a:xfrm>
          <a:custGeom>
            <a:avLst/>
            <a:gdLst>
              <a:gd name="connsiteX0" fmla="*/ 4971003 w 4972050"/>
              <a:gd name="connsiteY0" fmla="*/ 922020 h 3270503"/>
              <a:gd name="connsiteX1" fmla="*/ 4071747 w 4972050"/>
              <a:gd name="connsiteY1" fmla="*/ 503777 h 3270503"/>
              <a:gd name="connsiteX2" fmla="*/ 3882771 w 4972050"/>
              <a:gd name="connsiteY2" fmla="*/ 797623 h 3270503"/>
              <a:gd name="connsiteX3" fmla="*/ 3673221 w 4972050"/>
              <a:gd name="connsiteY3" fmla="*/ 712851 h 3270503"/>
              <a:gd name="connsiteX4" fmla="*/ 3484245 w 4972050"/>
              <a:gd name="connsiteY4" fmla="*/ 797623 h 3270503"/>
              <a:gd name="connsiteX5" fmla="*/ 2875502 w 4972050"/>
              <a:gd name="connsiteY5" fmla="*/ 503777 h 3270503"/>
              <a:gd name="connsiteX6" fmla="*/ 1930908 w 4972050"/>
              <a:gd name="connsiteY6" fmla="*/ 367379 h 3270503"/>
              <a:gd name="connsiteX7" fmla="*/ 1826133 w 4972050"/>
              <a:gd name="connsiteY7" fmla="*/ 0 h 3270503"/>
              <a:gd name="connsiteX8" fmla="*/ 1574197 w 4972050"/>
              <a:gd name="connsiteY8" fmla="*/ 367379 h 3270503"/>
              <a:gd name="connsiteX9" fmla="*/ 920591 w 4972050"/>
              <a:gd name="connsiteY9" fmla="*/ 368141 h 3270503"/>
              <a:gd name="connsiteX10" fmla="*/ 713518 w 4972050"/>
              <a:gd name="connsiteY10" fmla="*/ 251841 h 3270503"/>
              <a:gd name="connsiteX11" fmla="*/ 104775 w 4972050"/>
              <a:gd name="connsiteY11" fmla="*/ 1126236 h 3270503"/>
              <a:gd name="connsiteX12" fmla="*/ 0 w 4972050"/>
              <a:gd name="connsiteY12" fmla="*/ 1752790 h 3270503"/>
              <a:gd name="connsiteX13" fmla="*/ 0 w 4972050"/>
              <a:gd name="connsiteY13" fmla="*/ 3270504 h 3270503"/>
              <a:gd name="connsiteX14" fmla="*/ 4972051 w 4972050"/>
              <a:gd name="connsiteY14" fmla="*/ 3270504 h 327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972050" h="3270503">
                <a:moveTo>
                  <a:pt x="4971003" y="922020"/>
                </a:moveTo>
                <a:lnTo>
                  <a:pt x="4071747" y="503777"/>
                </a:lnTo>
                <a:lnTo>
                  <a:pt x="3882771" y="797623"/>
                </a:lnTo>
                <a:lnTo>
                  <a:pt x="3673221" y="712851"/>
                </a:lnTo>
                <a:lnTo>
                  <a:pt x="3484245" y="797623"/>
                </a:lnTo>
                <a:lnTo>
                  <a:pt x="2875502" y="503777"/>
                </a:lnTo>
                <a:lnTo>
                  <a:pt x="1930908" y="367379"/>
                </a:lnTo>
                <a:lnTo>
                  <a:pt x="1826133" y="0"/>
                </a:lnTo>
                <a:cubicBezTo>
                  <a:pt x="1826133" y="0"/>
                  <a:pt x="1616583" y="335851"/>
                  <a:pt x="1574197" y="367379"/>
                </a:cubicBezTo>
                <a:cubicBezTo>
                  <a:pt x="1531811" y="398907"/>
                  <a:pt x="920591" y="368141"/>
                  <a:pt x="920591" y="368141"/>
                </a:cubicBezTo>
                <a:lnTo>
                  <a:pt x="713518" y="251841"/>
                </a:lnTo>
                <a:lnTo>
                  <a:pt x="104775" y="1126236"/>
                </a:lnTo>
                <a:lnTo>
                  <a:pt x="0" y="1752790"/>
                </a:lnTo>
                <a:lnTo>
                  <a:pt x="0" y="3270504"/>
                </a:lnTo>
                <a:lnTo>
                  <a:pt x="4972051" y="3270504"/>
                </a:lnTo>
                <a:close/>
              </a:path>
            </a:pathLst>
          </a:custGeom>
          <a:solidFill>
            <a:srgbClr val="1E426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0CC2996-1021-1743-B3BF-D25E54001B88}"/>
              </a:ext>
            </a:extLst>
          </p:cNvPr>
          <p:cNvSpPr/>
          <p:nvPr userDrawn="1"/>
        </p:nvSpPr>
        <p:spPr>
          <a:xfrm>
            <a:off x="9334119" y="3558444"/>
            <a:ext cx="2857880" cy="3299555"/>
          </a:xfrm>
          <a:custGeom>
            <a:avLst/>
            <a:gdLst>
              <a:gd name="connsiteX0" fmla="*/ 2857881 w 2857880"/>
              <a:gd name="connsiteY0" fmla="*/ 115919 h 3299555"/>
              <a:gd name="connsiteX1" fmla="*/ 1961197 w 2857880"/>
              <a:gd name="connsiteY1" fmla="*/ 0 h 3299555"/>
              <a:gd name="connsiteX2" fmla="*/ 1574864 w 2857880"/>
              <a:gd name="connsiteY2" fmla="*/ 386334 h 3299555"/>
              <a:gd name="connsiteX3" fmla="*/ 1400556 w 2857880"/>
              <a:gd name="connsiteY3" fmla="*/ 386334 h 3299555"/>
              <a:gd name="connsiteX4" fmla="*/ 1188053 w 2857880"/>
              <a:gd name="connsiteY4" fmla="*/ 772668 h 3299555"/>
              <a:gd name="connsiteX5" fmla="*/ 743712 w 2857880"/>
              <a:gd name="connsiteY5" fmla="*/ 628555 h 3299555"/>
              <a:gd name="connsiteX6" fmla="*/ 396049 w 2857880"/>
              <a:gd name="connsiteY6" fmla="*/ 1326166 h 3299555"/>
              <a:gd name="connsiteX7" fmla="*/ 202882 w 2857880"/>
              <a:gd name="connsiteY7" fmla="*/ 1326166 h 3299555"/>
              <a:gd name="connsiteX8" fmla="*/ 0 w 2857880"/>
              <a:gd name="connsiteY8" fmla="*/ 2076736 h 3299555"/>
              <a:gd name="connsiteX9" fmla="*/ 0 w 2857880"/>
              <a:gd name="connsiteY9" fmla="*/ 3299555 h 3299555"/>
              <a:gd name="connsiteX10" fmla="*/ 2857500 w 2857880"/>
              <a:gd name="connsiteY10" fmla="*/ 3299555 h 329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7880" h="3299555">
                <a:moveTo>
                  <a:pt x="2857881" y="115919"/>
                </a:moveTo>
                <a:lnTo>
                  <a:pt x="1961197" y="0"/>
                </a:lnTo>
                <a:lnTo>
                  <a:pt x="1574864" y="386334"/>
                </a:lnTo>
                <a:lnTo>
                  <a:pt x="1400556" y="386334"/>
                </a:lnTo>
                <a:lnTo>
                  <a:pt x="1188053" y="772668"/>
                </a:lnTo>
                <a:lnTo>
                  <a:pt x="743712" y="628555"/>
                </a:lnTo>
                <a:lnTo>
                  <a:pt x="396049" y="1326166"/>
                </a:lnTo>
                <a:cubicBezTo>
                  <a:pt x="396049" y="1326166"/>
                  <a:pt x="241459" y="1261491"/>
                  <a:pt x="202882" y="1326166"/>
                </a:cubicBezTo>
                <a:cubicBezTo>
                  <a:pt x="164306" y="1390840"/>
                  <a:pt x="0" y="2076736"/>
                  <a:pt x="0" y="2076736"/>
                </a:cubicBezTo>
                <a:lnTo>
                  <a:pt x="0" y="3299555"/>
                </a:lnTo>
                <a:lnTo>
                  <a:pt x="2857500" y="3299555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DF8DBBF-4520-B145-9E49-41907910A20A}"/>
              </a:ext>
            </a:extLst>
          </p:cNvPr>
          <p:cNvSpPr/>
          <p:nvPr userDrawn="1"/>
        </p:nvSpPr>
        <p:spPr>
          <a:xfrm>
            <a:off x="0" y="4968430"/>
            <a:ext cx="12192000" cy="1889569"/>
          </a:xfrm>
          <a:custGeom>
            <a:avLst/>
            <a:gdLst>
              <a:gd name="connsiteX0" fmla="*/ 12192000 w 12192000"/>
              <a:gd name="connsiteY0" fmla="*/ 260795 h 1889569"/>
              <a:gd name="connsiteX1" fmla="*/ 12005215 w 12192000"/>
              <a:gd name="connsiteY1" fmla="*/ 0 h 1889569"/>
              <a:gd name="connsiteX2" fmla="*/ 11367706 w 12192000"/>
              <a:gd name="connsiteY2" fmla="*/ 347758 h 1889569"/>
              <a:gd name="connsiteX3" fmla="*/ 10788110 w 12192000"/>
              <a:gd name="connsiteY3" fmla="*/ 232220 h 1889569"/>
              <a:gd name="connsiteX4" fmla="*/ 10498359 w 12192000"/>
              <a:gd name="connsiteY4" fmla="*/ 624840 h 1889569"/>
              <a:gd name="connsiteX5" fmla="*/ 9715976 w 12192000"/>
              <a:gd name="connsiteY5" fmla="*/ 869728 h 1889569"/>
              <a:gd name="connsiteX6" fmla="*/ 8614886 w 12192000"/>
              <a:gd name="connsiteY6" fmla="*/ 1249299 h 1889569"/>
              <a:gd name="connsiteX7" fmla="*/ 8122253 w 12192000"/>
              <a:gd name="connsiteY7" fmla="*/ 1072610 h 1889569"/>
              <a:gd name="connsiteX8" fmla="*/ 7513702 w 12192000"/>
              <a:gd name="connsiteY8" fmla="*/ 1246251 h 1889569"/>
              <a:gd name="connsiteX9" fmla="*/ 6557487 w 12192000"/>
              <a:gd name="connsiteY9" fmla="*/ 695706 h 1889569"/>
              <a:gd name="connsiteX10" fmla="*/ 5543264 w 12192000"/>
              <a:gd name="connsiteY10" fmla="*/ 724281 h 1889569"/>
              <a:gd name="connsiteX11" fmla="*/ 4848225 w 12192000"/>
              <a:gd name="connsiteY11" fmla="*/ 260795 h 1889569"/>
              <a:gd name="connsiteX12" fmla="*/ 3369945 w 12192000"/>
              <a:gd name="connsiteY12" fmla="*/ 956120 h 1889569"/>
              <a:gd name="connsiteX13" fmla="*/ 1863090 w 12192000"/>
              <a:gd name="connsiteY13" fmla="*/ 637699 h 1889569"/>
              <a:gd name="connsiteX14" fmla="*/ 1196340 w 12192000"/>
              <a:gd name="connsiteY14" fmla="*/ 753618 h 1889569"/>
              <a:gd name="connsiteX15" fmla="*/ 0 w 12192000"/>
              <a:gd name="connsiteY15" fmla="*/ 816197 h 1889569"/>
              <a:gd name="connsiteX16" fmla="*/ 0 w 12192000"/>
              <a:gd name="connsiteY16" fmla="*/ 1889570 h 1889569"/>
              <a:gd name="connsiteX17" fmla="*/ 12192000 w 12192000"/>
              <a:gd name="connsiteY17" fmla="*/ 1889570 h 1889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1889569">
                <a:moveTo>
                  <a:pt x="12192000" y="260795"/>
                </a:moveTo>
                <a:lnTo>
                  <a:pt x="12005215" y="0"/>
                </a:lnTo>
                <a:lnTo>
                  <a:pt x="11367706" y="347758"/>
                </a:lnTo>
                <a:lnTo>
                  <a:pt x="10788110" y="232220"/>
                </a:lnTo>
                <a:lnTo>
                  <a:pt x="10498359" y="624840"/>
                </a:lnTo>
                <a:lnTo>
                  <a:pt x="9715976" y="869728"/>
                </a:lnTo>
                <a:lnTo>
                  <a:pt x="8614886" y="1249299"/>
                </a:lnTo>
                <a:lnTo>
                  <a:pt x="8122253" y="1072610"/>
                </a:lnTo>
                <a:cubicBezTo>
                  <a:pt x="8122253" y="1072610"/>
                  <a:pt x="7629525" y="1275207"/>
                  <a:pt x="7513702" y="1246251"/>
                </a:cubicBezTo>
                <a:cubicBezTo>
                  <a:pt x="7397877" y="1217295"/>
                  <a:pt x="6615399" y="782574"/>
                  <a:pt x="6557487" y="695706"/>
                </a:cubicBezTo>
                <a:cubicBezTo>
                  <a:pt x="6499574" y="608838"/>
                  <a:pt x="5890737" y="695706"/>
                  <a:pt x="5543264" y="724281"/>
                </a:cubicBezTo>
                <a:cubicBezTo>
                  <a:pt x="5195792" y="752856"/>
                  <a:pt x="4848225" y="260795"/>
                  <a:pt x="4848225" y="260795"/>
                </a:cubicBezTo>
                <a:lnTo>
                  <a:pt x="3369945" y="956120"/>
                </a:lnTo>
                <a:lnTo>
                  <a:pt x="1863090" y="637699"/>
                </a:lnTo>
                <a:cubicBezTo>
                  <a:pt x="1863090" y="637699"/>
                  <a:pt x="1602296" y="666274"/>
                  <a:pt x="1196340" y="753618"/>
                </a:cubicBezTo>
                <a:cubicBezTo>
                  <a:pt x="942975" y="808006"/>
                  <a:pt x="383762" y="817055"/>
                  <a:pt x="0" y="816197"/>
                </a:cubicBezTo>
                <a:lnTo>
                  <a:pt x="0" y="1889570"/>
                </a:lnTo>
                <a:lnTo>
                  <a:pt x="12192000" y="1889570"/>
                </a:lnTo>
                <a:close/>
              </a:path>
            </a:pathLst>
          </a:custGeom>
          <a:solidFill>
            <a:srgbClr val="0B253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635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62C1E619-7D9D-1341-874B-754550DF4B6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B253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A3A78B86-4434-0F4A-9EBE-195D39AE3561}"/>
              </a:ext>
            </a:extLst>
          </p:cNvPr>
          <p:cNvSpPr/>
          <p:nvPr userDrawn="1"/>
        </p:nvSpPr>
        <p:spPr>
          <a:xfrm>
            <a:off x="0" y="4192333"/>
            <a:ext cx="12192000" cy="2665666"/>
          </a:xfrm>
          <a:custGeom>
            <a:avLst/>
            <a:gdLst>
              <a:gd name="connsiteX0" fmla="*/ 11985403 w 12192000"/>
              <a:gd name="connsiteY0" fmla="*/ 1590104 h 2665666"/>
              <a:gd name="connsiteX1" fmla="*/ 11492769 w 12192000"/>
              <a:gd name="connsiteY1" fmla="*/ 1474470 h 2665666"/>
              <a:gd name="connsiteX2" fmla="*/ 10507504 w 12192000"/>
              <a:gd name="connsiteY2" fmla="*/ 1098613 h 2665666"/>
              <a:gd name="connsiteX3" fmla="*/ 9899047 w 12192000"/>
              <a:gd name="connsiteY3" fmla="*/ 1734693 h 2665666"/>
              <a:gd name="connsiteX4" fmla="*/ 8594979 w 12192000"/>
              <a:gd name="connsiteY4" fmla="*/ 780574 h 2665666"/>
              <a:gd name="connsiteX5" fmla="*/ 7928229 w 12192000"/>
              <a:gd name="connsiteY5" fmla="*/ 1113091 h 2665666"/>
              <a:gd name="connsiteX6" fmla="*/ 6943725 w 12192000"/>
              <a:gd name="connsiteY6" fmla="*/ 1272064 h 2665666"/>
              <a:gd name="connsiteX7" fmla="*/ 6364129 w 12192000"/>
              <a:gd name="connsiteY7" fmla="*/ 780574 h 2665666"/>
              <a:gd name="connsiteX8" fmla="*/ 5146739 w 12192000"/>
              <a:gd name="connsiteY8" fmla="*/ 954119 h 2665666"/>
              <a:gd name="connsiteX9" fmla="*/ 4741069 w 12192000"/>
              <a:gd name="connsiteY9" fmla="*/ 1445609 h 2665666"/>
              <a:gd name="connsiteX10" fmla="*/ 4422267 w 12192000"/>
              <a:gd name="connsiteY10" fmla="*/ 1301019 h 2665666"/>
              <a:gd name="connsiteX11" fmla="*/ 4190429 w 12192000"/>
              <a:gd name="connsiteY11" fmla="*/ 1445609 h 2665666"/>
              <a:gd name="connsiteX12" fmla="*/ 3958590 w 12192000"/>
              <a:gd name="connsiteY12" fmla="*/ 1113091 h 2665666"/>
              <a:gd name="connsiteX13" fmla="*/ 3118295 w 12192000"/>
              <a:gd name="connsiteY13" fmla="*/ 1113091 h 2665666"/>
              <a:gd name="connsiteX14" fmla="*/ 2857500 w 12192000"/>
              <a:gd name="connsiteY14" fmla="*/ 1445609 h 2665666"/>
              <a:gd name="connsiteX15" fmla="*/ 2248948 w 12192000"/>
              <a:gd name="connsiteY15" fmla="*/ 780574 h 2665666"/>
              <a:gd name="connsiteX16" fmla="*/ 1582198 w 12192000"/>
              <a:gd name="connsiteY16" fmla="*/ 433673 h 2665666"/>
              <a:gd name="connsiteX17" fmla="*/ 1234440 w 12192000"/>
              <a:gd name="connsiteY17" fmla="*/ 549307 h 2665666"/>
              <a:gd name="connsiteX18" fmla="*/ 1031653 w 12192000"/>
              <a:gd name="connsiteY18" fmla="*/ 0 h 2665666"/>
              <a:gd name="connsiteX19" fmla="*/ 713137 w 12192000"/>
              <a:gd name="connsiteY19" fmla="*/ 346900 h 2665666"/>
              <a:gd name="connsiteX20" fmla="*/ 0 w 12192000"/>
              <a:gd name="connsiteY20" fmla="*/ 0 h 2665666"/>
              <a:gd name="connsiteX21" fmla="*/ 0 w 12192000"/>
              <a:gd name="connsiteY21" fmla="*/ 2665666 h 2665666"/>
              <a:gd name="connsiteX22" fmla="*/ 12192000 w 12192000"/>
              <a:gd name="connsiteY22" fmla="*/ 2665666 h 2665666"/>
              <a:gd name="connsiteX23" fmla="*/ 12192000 w 12192000"/>
              <a:gd name="connsiteY23" fmla="*/ 1593437 h 2665666"/>
              <a:gd name="connsiteX24" fmla="*/ 11985403 w 12192000"/>
              <a:gd name="connsiteY24" fmla="*/ 1590104 h 266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2665666">
                <a:moveTo>
                  <a:pt x="11985403" y="1590104"/>
                </a:moveTo>
                <a:lnTo>
                  <a:pt x="11492769" y="1474470"/>
                </a:lnTo>
                <a:lnTo>
                  <a:pt x="10507504" y="1098613"/>
                </a:lnTo>
                <a:lnTo>
                  <a:pt x="9899047" y="1734693"/>
                </a:lnTo>
                <a:lnTo>
                  <a:pt x="8594979" y="780574"/>
                </a:lnTo>
                <a:lnTo>
                  <a:pt x="7928229" y="1113091"/>
                </a:lnTo>
                <a:lnTo>
                  <a:pt x="6943725" y="1272064"/>
                </a:lnTo>
                <a:lnTo>
                  <a:pt x="6364129" y="780574"/>
                </a:lnTo>
                <a:lnTo>
                  <a:pt x="5146739" y="954119"/>
                </a:lnTo>
                <a:lnTo>
                  <a:pt x="4741069" y="1445609"/>
                </a:lnTo>
                <a:lnTo>
                  <a:pt x="4422267" y="1301019"/>
                </a:lnTo>
                <a:lnTo>
                  <a:pt x="4190429" y="1445609"/>
                </a:lnTo>
                <a:lnTo>
                  <a:pt x="3958590" y="1113091"/>
                </a:lnTo>
                <a:lnTo>
                  <a:pt x="3118295" y="1113091"/>
                </a:lnTo>
                <a:lnTo>
                  <a:pt x="2857500" y="1445609"/>
                </a:lnTo>
                <a:lnTo>
                  <a:pt x="2248948" y="780574"/>
                </a:lnTo>
                <a:lnTo>
                  <a:pt x="1582198" y="433673"/>
                </a:lnTo>
                <a:lnTo>
                  <a:pt x="1234440" y="549307"/>
                </a:lnTo>
                <a:lnTo>
                  <a:pt x="1031653" y="0"/>
                </a:lnTo>
                <a:lnTo>
                  <a:pt x="713137" y="346900"/>
                </a:lnTo>
                <a:lnTo>
                  <a:pt x="0" y="0"/>
                </a:lnTo>
                <a:lnTo>
                  <a:pt x="0" y="2665666"/>
                </a:lnTo>
                <a:lnTo>
                  <a:pt x="12192000" y="2665666"/>
                </a:lnTo>
                <a:lnTo>
                  <a:pt x="12192000" y="1593437"/>
                </a:lnTo>
                <a:cubicBezTo>
                  <a:pt x="12065889" y="1592103"/>
                  <a:pt x="11985403" y="1590104"/>
                  <a:pt x="11985403" y="1590104"/>
                </a:cubicBezTo>
                <a:close/>
              </a:path>
            </a:pathLst>
          </a:custGeom>
          <a:solidFill>
            <a:srgbClr val="061F2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4B36952-6C91-1B4F-B9EE-304665C9A5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82947" y="1033557"/>
            <a:ext cx="4407502" cy="4790883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940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06F41503-B49C-F044-B7F0-FC1A11DD57A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B253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151C294-8A29-FF44-A376-D09997599D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884926" y="1033557"/>
            <a:ext cx="4790884" cy="4790883"/>
          </a:xfrm>
          <a:custGeom>
            <a:avLst/>
            <a:gdLst>
              <a:gd name="connsiteX0" fmla="*/ 2395442 w 4790884"/>
              <a:gd name="connsiteY0" fmla="*/ 0 h 4790883"/>
              <a:gd name="connsiteX1" fmla="*/ 4790884 w 4790884"/>
              <a:gd name="connsiteY1" fmla="*/ 2395442 h 4790883"/>
              <a:gd name="connsiteX2" fmla="*/ 2640362 w 4790884"/>
              <a:gd name="connsiteY2" fmla="*/ 4778518 h 4790883"/>
              <a:gd name="connsiteX3" fmla="*/ 2395482 w 4790884"/>
              <a:gd name="connsiteY3" fmla="*/ 4790883 h 4790883"/>
              <a:gd name="connsiteX4" fmla="*/ 2395403 w 4790884"/>
              <a:gd name="connsiteY4" fmla="*/ 4790883 h 4790883"/>
              <a:gd name="connsiteX5" fmla="*/ 2150522 w 4790884"/>
              <a:gd name="connsiteY5" fmla="*/ 4778518 h 4790883"/>
              <a:gd name="connsiteX6" fmla="*/ 0 w 4790884"/>
              <a:gd name="connsiteY6" fmla="*/ 2395442 h 4790883"/>
              <a:gd name="connsiteX7" fmla="*/ 2395442 w 4790884"/>
              <a:gd name="connsiteY7" fmla="*/ 0 h 47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90884" h="4790883">
                <a:moveTo>
                  <a:pt x="2395442" y="0"/>
                </a:moveTo>
                <a:cubicBezTo>
                  <a:pt x="3718408" y="0"/>
                  <a:pt x="4790884" y="1072476"/>
                  <a:pt x="4790884" y="2395442"/>
                </a:cubicBezTo>
                <a:cubicBezTo>
                  <a:pt x="4790884" y="3635724"/>
                  <a:pt x="3848278" y="4655847"/>
                  <a:pt x="2640362" y="4778518"/>
                </a:cubicBezTo>
                <a:lnTo>
                  <a:pt x="2395482" y="4790883"/>
                </a:lnTo>
                <a:lnTo>
                  <a:pt x="2395403" y="4790883"/>
                </a:lnTo>
                <a:lnTo>
                  <a:pt x="2150522" y="4778518"/>
                </a:lnTo>
                <a:cubicBezTo>
                  <a:pt x="942606" y="4655847"/>
                  <a:pt x="0" y="3635723"/>
                  <a:pt x="0" y="2395442"/>
                </a:cubicBezTo>
                <a:cubicBezTo>
                  <a:pt x="0" y="1072476"/>
                  <a:pt x="1072476" y="0"/>
                  <a:pt x="2395442" y="0"/>
                </a:cubicBezTo>
                <a:close/>
              </a:path>
            </a:pathLst>
          </a:custGeo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7A1D4C2A-DF5D-3547-9A33-A0477CBECAF6}"/>
              </a:ext>
            </a:extLst>
          </p:cNvPr>
          <p:cNvSpPr/>
          <p:nvPr userDrawn="1"/>
        </p:nvSpPr>
        <p:spPr>
          <a:xfrm>
            <a:off x="0" y="4968430"/>
            <a:ext cx="12192000" cy="1889569"/>
          </a:xfrm>
          <a:custGeom>
            <a:avLst/>
            <a:gdLst>
              <a:gd name="connsiteX0" fmla="*/ 12192000 w 12192000"/>
              <a:gd name="connsiteY0" fmla="*/ 260795 h 1889569"/>
              <a:gd name="connsiteX1" fmla="*/ 12005215 w 12192000"/>
              <a:gd name="connsiteY1" fmla="*/ 0 h 1889569"/>
              <a:gd name="connsiteX2" fmla="*/ 11367706 w 12192000"/>
              <a:gd name="connsiteY2" fmla="*/ 347758 h 1889569"/>
              <a:gd name="connsiteX3" fmla="*/ 10788110 w 12192000"/>
              <a:gd name="connsiteY3" fmla="*/ 232220 h 1889569"/>
              <a:gd name="connsiteX4" fmla="*/ 10498359 w 12192000"/>
              <a:gd name="connsiteY4" fmla="*/ 624840 h 1889569"/>
              <a:gd name="connsiteX5" fmla="*/ 9715976 w 12192000"/>
              <a:gd name="connsiteY5" fmla="*/ 869728 h 1889569"/>
              <a:gd name="connsiteX6" fmla="*/ 8614886 w 12192000"/>
              <a:gd name="connsiteY6" fmla="*/ 1249299 h 1889569"/>
              <a:gd name="connsiteX7" fmla="*/ 8122253 w 12192000"/>
              <a:gd name="connsiteY7" fmla="*/ 1072610 h 1889569"/>
              <a:gd name="connsiteX8" fmla="*/ 7513702 w 12192000"/>
              <a:gd name="connsiteY8" fmla="*/ 1246251 h 1889569"/>
              <a:gd name="connsiteX9" fmla="*/ 6557487 w 12192000"/>
              <a:gd name="connsiteY9" fmla="*/ 695706 h 1889569"/>
              <a:gd name="connsiteX10" fmla="*/ 5543264 w 12192000"/>
              <a:gd name="connsiteY10" fmla="*/ 724281 h 1889569"/>
              <a:gd name="connsiteX11" fmla="*/ 4848225 w 12192000"/>
              <a:gd name="connsiteY11" fmla="*/ 260795 h 1889569"/>
              <a:gd name="connsiteX12" fmla="*/ 3369945 w 12192000"/>
              <a:gd name="connsiteY12" fmla="*/ 956120 h 1889569"/>
              <a:gd name="connsiteX13" fmla="*/ 1863090 w 12192000"/>
              <a:gd name="connsiteY13" fmla="*/ 637699 h 1889569"/>
              <a:gd name="connsiteX14" fmla="*/ 1196340 w 12192000"/>
              <a:gd name="connsiteY14" fmla="*/ 753618 h 1889569"/>
              <a:gd name="connsiteX15" fmla="*/ 0 w 12192000"/>
              <a:gd name="connsiteY15" fmla="*/ 816197 h 1889569"/>
              <a:gd name="connsiteX16" fmla="*/ 0 w 12192000"/>
              <a:gd name="connsiteY16" fmla="*/ 1889570 h 1889569"/>
              <a:gd name="connsiteX17" fmla="*/ 12192000 w 12192000"/>
              <a:gd name="connsiteY17" fmla="*/ 1889570 h 1889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1889569">
                <a:moveTo>
                  <a:pt x="12192000" y="260795"/>
                </a:moveTo>
                <a:lnTo>
                  <a:pt x="12005215" y="0"/>
                </a:lnTo>
                <a:lnTo>
                  <a:pt x="11367706" y="347758"/>
                </a:lnTo>
                <a:lnTo>
                  <a:pt x="10788110" y="232220"/>
                </a:lnTo>
                <a:lnTo>
                  <a:pt x="10498359" y="624840"/>
                </a:lnTo>
                <a:lnTo>
                  <a:pt x="9715976" y="869728"/>
                </a:lnTo>
                <a:lnTo>
                  <a:pt x="8614886" y="1249299"/>
                </a:lnTo>
                <a:lnTo>
                  <a:pt x="8122253" y="1072610"/>
                </a:lnTo>
                <a:cubicBezTo>
                  <a:pt x="8122253" y="1072610"/>
                  <a:pt x="7629525" y="1275207"/>
                  <a:pt x="7513702" y="1246251"/>
                </a:cubicBezTo>
                <a:cubicBezTo>
                  <a:pt x="7397877" y="1217295"/>
                  <a:pt x="6615399" y="782574"/>
                  <a:pt x="6557487" y="695706"/>
                </a:cubicBezTo>
                <a:cubicBezTo>
                  <a:pt x="6499574" y="608838"/>
                  <a:pt x="5890737" y="695706"/>
                  <a:pt x="5543264" y="724281"/>
                </a:cubicBezTo>
                <a:cubicBezTo>
                  <a:pt x="5195792" y="752856"/>
                  <a:pt x="4848225" y="260795"/>
                  <a:pt x="4848225" y="260795"/>
                </a:cubicBezTo>
                <a:lnTo>
                  <a:pt x="3369945" y="956120"/>
                </a:lnTo>
                <a:lnTo>
                  <a:pt x="1863090" y="637699"/>
                </a:lnTo>
                <a:cubicBezTo>
                  <a:pt x="1863090" y="637699"/>
                  <a:pt x="1602296" y="666274"/>
                  <a:pt x="1196340" y="753618"/>
                </a:cubicBezTo>
                <a:cubicBezTo>
                  <a:pt x="942975" y="808006"/>
                  <a:pt x="383762" y="817055"/>
                  <a:pt x="0" y="816197"/>
                </a:cubicBezTo>
                <a:lnTo>
                  <a:pt x="0" y="1889570"/>
                </a:lnTo>
                <a:lnTo>
                  <a:pt x="12192000" y="1889570"/>
                </a:lnTo>
                <a:close/>
              </a:path>
            </a:pathLst>
          </a:custGeom>
          <a:solidFill>
            <a:srgbClr val="061F2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1130CBA-125E-CD43-8CBD-2708C61E771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36235" y="3882866"/>
            <a:ext cx="2175890" cy="2175891"/>
          </a:xfrm>
          <a:custGeom>
            <a:avLst/>
            <a:gdLst>
              <a:gd name="connsiteX0" fmla="*/ 1087945 w 2175890"/>
              <a:gd name="connsiteY0" fmla="*/ 0 h 2175891"/>
              <a:gd name="connsiteX1" fmla="*/ 2175890 w 2175890"/>
              <a:gd name="connsiteY1" fmla="*/ 1087946 h 2175891"/>
              <a:gd name="connsiteX2" fmla="*/ 1087945 w 2175890"/>
              <a:gd name="connsiteY2" fmla="*/ 2175891 h 2175891"/>
              <a:gd name="connsiteX3" fmla="*/ 0 w 2175890"/>
              <a:gd name="connsiteY3" fmla="*/ 1087946 h 2175891"/>
              <a:gd name="connsiteX4" fmla="*/ 1087945 w 2175890"/>
              <a:gd name="connsiteY4" fmla="*/ 0 h 2175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5890" h="2175891">
                <a:moveTo>
                  <a:pt x="1087945" y="0"/>
                </a:moveTo>
                <a:cubicBezTo>
                  <a:pt x="1688800" y="0"/>
                  <a:pt x="2175890" y="487090"/>
                  <a:pt x="2175890" y="1087946"/>
                </a:cubicBezTo>
                <a:cubicBezTo>
                  <a:pt x="2175890" y="1688801"/>
                  <a:pt x="1688800" y="2175891"/>
                  <a:pt x="1087945" y="2175891"/>
                </a:cubicBezTo>
                <a:cubicBezTo>
                  <a:pt x="487089" y="2175891"/>
                  <a:pt x="0" y="1688801"/>
                  <a:pt x="0" y="1087946"/>
                </a:cubicBezTo>
                <a:cubicBezTo>
                  <a:pt x="0" y="487090"/>
                  <a:pt x="487090" y="0"/>
                  <a:pt x="1087945" y="0"/>
                </a:cubicBezTo>
                <a:close/>
              </a:path>
            </a:pathLst>
          </a:custGeo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08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187FE557-7498-9842-89C0-C22A6E000F0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61F2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190621C9-C805-1043-86F2-82A9725834A9}"/>
              </a:ext>
            </a:extLst>
          </p:cNvPr>
          <p:cNvSpPr/>
          <p:nvPr userDrawn="1"/>
        </p:nvSpPr>
        <p:spPr>
          <a:xfrm>
            <a:off x="0" y="3152775"/>
            <a:ext cx="12192000" cy="3705225"/>
          </a:xfrm>
          <a:custGeom>
            <a:avLst/>
            <a:gdLst>
              <a:gd name="connsiteX0" fmla="*/ 0 w 12192000"/>
              <a:gd name="connsiteY0" fmla="*/ 163163 h 3705225"/>
              <a:gd name="connsiteX1" fmla="*/ 713137 w 12192000"/>
              <a:gd name="connsiteY1" fmla="*/ 0 h 3705225"/>
              <a:gd name="connsiteX2" fmla="*/ 1118807 w 12192000"/>
              <a:gd name="connsiteY2" fmla="*/ 326422 h 3705225"/>
              <a:gd name="connsiteX3" fmla="*/ 1727359 w 12192000"/>
              <a:gd name="connsiteY3" fmla="*/ 326422 h 3705225"/>
              <a:gd name="connsiteX4" fmla="*/ 2190750 w 12192000"/>
              <a:gd name="connsiteY4" fmla="*/ 485775 h 3705225"/>
              <a:gd name="connsiteX5" fmla="*/ 2914650 w 12192000"/>
              <a:gd name="connsiteY5" fmla="*/ 242697 h 3705225"/>
              <a:gd name="connsiteX6" fmla="*/ 3465290 w 12192000"/>
              <a:gd name="connsiteY6" fmla="*/ 242697 h 3705225"/>
              <a:gd name="connsiteX7" fmla="*/ 3465290 w 12192000"/>
              <a:gd name="connsiteY7" fmla="*/ 381000 h 3705225"/>
              <a:gd name="connsiteX8" fmla="*/ 3899916 w 12192000"/>
              <a:gd name="connsiteY8" fmla="*/ 485775 h 3705225"/>
              <a:gd name="connsiteX9" fmla="*/ 4102799 w 12192000"/>
              <a:gd name="connsiteY9" fmla="*/ 652558 h 3705225"/>
              <a:gd name="connsiteX10" fmla="*/ 5059776 w 12192000"/>
              <a:gd name="connsiteY10" fmla="*/ 0 h 3705225"/>
              <a:gd name="connsiteX11" fmla="*/ 5784247 w 12192000"/>
              <a:gd name="connsiteY11" fmla="*/ 136017 h 3705225"/>
              <a:gd name="connsiteX12" fmla="*/ 6096000 w 12192000"/>
              <a:gd name="connsiteY12" fmla="*/ 485775 h 3705225"/>
              <a:gd name="connsiteX13" fmla="*/ 6392704 w 12192000"/>
              <a:gd name="connsiteY13" fmla="*/ 326136 h 3705225"/>
              <a:gd name="connsiteX14" fmla="*/ 6566630 w 12192000"/>
              <a:gd name="connsiteY14" fmla="*/ 326136 h 3705225"/>
              <a:gd name="connsiteX15" fmla="*/ 6885337 w 12192000"/>
              <a:gd name="connsiteY15" fmla="*/ 162878 h 3705225"/>
              <a:gd name="connsiteX16" fmla="*/ 7146131 w 12192000"/>
              <a:gd name="connsiteY16" fmla="*/ 190500 h 3705225"/>
              <a:gd name="connsiteX17" fmla="*/ 7812881 w 12192000"/>
              <a:gd name="connsiteY17" fmla="*/ 485775 h 3705225"/>
              <a:gd name="connsiteX18" fmla="*/ 8102727 w 12192000"/>
              <a:gd name="connsiteY18" fmla="*/ 0 h 3705225"/>
              <a:gd name="connsiteX19" fmla="*/ 8595265 w 12192000"/>
              <a:gd name="connsiteY19" fmla="*/ 163163 h 3705225"/>
              <a:gd name="connsiteX20" fmla="*/ 8913781 w 12192000"/>
              <a:gd name="connsiteY20" fmla="*/ 0 h 3705225"/>
              <a:gd name="connsiteX21" fmla="*/ 9348407 w 12192000"/>
              <a:gd name="connsiteY21" fmla="*/ 326422 h 3705225"/>
              <a:gd name="connsiteX22" fmla="*/ 10015156 w 12192000"/>
              <a:gd name="connsiteY22" fmla="*/ 135922 h 3705225"/>
              <a:gd name="connsiteX23" fmla="*/ 10333959 w 12192000"/>
              <a:gd name="connsiteY23" fmla="*/ 326422 h 3705225"/>
              <a:gd name="connsiteX24" fmla="*/ 10652665 w 12192000"/>
              <a:gd name="connsiteY24" fmla="*/ 326422 h 3705225"/>
              <a:gd name="connsiteX25" fmla="*/ 10913173 w 12192000"/>
              <a:gd name="connsiteY25" fmla="*/ 0 h 3705225"/>
              <a:gd name="connsiteX26" fmla="*/ 11260931 w 12192000"/>
              <a:gd name="connsiteY26" fmla="*/ 326422 h 3705225"/>
              <a:gd name="connsiteX27" fmla="*/ 11753850 w 12192000"/>
              <a:gd name="connsiteY27" fmla="*/ 326422 h 3705225"/>
              <a:gd name="connsiteX28" fmla="*/ 11753850 w 12192000"/>
              <a:gd name="connsiteY28" fmla="*/ 485775 h 3705225"/>
              <a:gd name="connsiteX29" fmla="*/ 12043601 w 12192000"/>
              <a:gd name="connsiteY29" fmla="*/ 485775 h 3705225"/>
              <a:gd name="connsiteX30" fmla="*/ 12192000 w 12192000"/>
              <a:gd name="connsiteY30" fmla="*/ 652844 h 3705225"/>
              <a:gd name="connsiteX31" fmla="*/ 12192000 w 12192000"/>
              <a:gd name="connsiteY31" fmla="*/ 3705225 h 3705225"/>
              <a:gd name="connsiteX32" fmla="*/ 0 w 12192000"/>
              <a:gd name="connsiteY32" fmla="*/ 3705225 h 370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192000" h="3705225">
                <a:moveTo>
                  <a:pt x="0" y="163163"/>
                </a:moveTo>
                <a:lnTo>
                  <a:pt x="713137" y="0"/>
                </a:lnTo>
                <a:lnTo>
                  <a:pt x="1118807" y="326422"/>
                </a:lnTo>
                <a:lnTo>
                  <a:pt x="1727359" y="326422"/>
                </a:lnTo>
                <a:lnTo>
                  <a:pt x="2190750" y="485775"/>
                </a:lnTo>
                <a:lnTo>
                  <a:pt x="2914650" y="242697"/>
                </a:lnTo>
                <a:lnTo>
                  <a:pt x="3465290" y="242697"/>
                </a:lnTo>
                <a:lnTo>
                  <a:pt x="3465290" y="381000"/>
                </a:lnTo>
                <a:lnTo>
                  <a:pt x="3899916" y="485775"/>
                </a:lnTo>
                <a:lnTo>
                  <a:pt x="4102799" y="652558"/>
                </a:lnTo>
                <a:lnTo>
                  <a:pt x="5059776" y="0"/>
                </a:lnTo>
                <a:lnTo>
                  <a:pt x="5784247" y="136017"/>
                </a:lnTo>
                <a:lnTo>
                  <a:pt x="6096000" y="485775"/>
                </a:lnTo>
                <a:lnTo>
                  <a:pt x="6392704" y="326136"/>
                </a:lnTo>
                <a:lnTo>
                  <a:pt x="6566630" y="326136"/>
                </a:lnTo>
                <a:lnTo>
                  <a:pt x="6885337" y="162878"/>
                </a:lnTo>
                <a:lnTo>
                  <a:pt x="7146131" y="190500"/>
                </a:lnTo>
                <a:lnTo>
                  <a:pt x="7812881" y="485775"/>
                </a:lnTo>
                <a:lnTo>
                  <a:pt x="8102727" y="0"/>
                </a:lnTo>
                <a:lnTo>
                  <a:pt x="8595265" y="163163"/>
                </a:lnTo>
                <a:lnTo>
                  <a:pt x="8913781" y="0"/>
                </a:lnTo>
                <a:cubicBezTo>
                  <a:pt x="8913781" y="0"/>
                  <a:pt x="9232487" y="353663"/>
                  <a:pt x="9348407" y="326422"/>
                </a:cubicBezTo>
                <a:cubicBezTo>
                  <a:pt x="9464326" y="299180"/>
                  <a:pt x="10015156" y="135922"/>
                  <a:pt x="10015156" y="135922"/>
                </a:cubicBezTo>
                <a:lnTo>
                  <a:pt x="10333959" y="326422"/>
                </a:lnTo>
                <a:lnTo>
                  <a:pt x="10652665" y="326422"/>
                </a:lnTo>
                <a:lnTo>
                  <a:pt x="10913173" y="0"/>
                </a:lnTo>
                <a:lnTo>
                  <a:pt x="11260931" y="326422"/>
                </a:lnTo>
                <a:lnTo>
                  <a:pt x="11753850" y="326422"/>
                </a:lnTo>
                <a:lnTo>
                  <a:pt x="11753850" y="485775"/>
                </a:lnTo>
                <a:lnTo>
                  <a:pt x="12043601" y="485775"/>
                </a:lnTo>
                <a:lnTo>
                  <a:pt x="12192000" y="652844"/>
                </a:lnTo>
                <a:lnTo>
                  <a:pt x="12192000" y="3705225"/>
                </a:lnTo>
                <a:lnTo>
                  <a:pt x="0" y="3705225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8E9ACC8C-5032-9449-895E-9490BFA371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00557" y="1033557"/>
            <a:ext cx="4790884" cy="4790883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699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EC46718A-798E-C440-8338-8FA972D6CF7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61F2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D67904F5-1ADF-E44C-9790-7E96B4FF6113}"/>
              </a:ext>
            </a:extLst>
          </p:cNvPr>
          <p:cNvSpPr/>
          <p:nvPr userDrawn="1"/>
        </p:nvSpPr>
        <p:spPr>
          <a:xfrm>
            <a:off x="0" y="3152775"/>
            <a:ext cx="12192000" cy="3705225"/>
          </a:xfrm>
          <a:custGeom>
            <a:avLst/>
            <a:gdLst>
              <a:gd name="connsiteX0" fmla="*/ 12192000 w 12192000"/>
              <a:gd name="connsiteY0" fmla="*/ 163163 h 3705225"/>
              <a:gd name="connsiteX1" fmla="*/ 11478863 w 12192000"/>
              <a:gd name="connsiteY1" fmla="*/ 0 h 3705225"/>
              <a:gd name="connsiteX2" fmla="*/ 11073194 w 12192000"/>
              <a:gd name="connsiteY2" fmla="*/ 326422 h 3705225"/>
              <a:gd name="connsiteX3" fmla="*/ 10464641 w 12192000"/>
              <a:gd name="connsiteY3" fmla="*/ 326422 h 3705225"/>
              <a:gd name="connsiteX4" fmla="*/ 10001250 w 12192000"/>
              <a:gd name="connsiteY4" fmla="*/ 485775 h 3705225"/>
              <a:gd name="connsiteX5" fmla="*/ 9276874 w 12192000"/>
              <a:gd name="connsiteY5" fmla="*/ 242697 h 3705225"/>
              <a:gd name="connsiteX6" fmla="*/ 8725948 w 12192000"/>
              <a:gd name="connsiteY6" fmla="*/ 242697 h 3705225"/>
              <a:gd name="connsiteX7" fmla="*/ 8725948 w 12192000"/>
              <a:gd name="connsiteY7" fmla="*/ 381000 h 3705225"/>
              <a:gd name="connsiteX8" fmla="*/ 8291322 w 12192000"/>
              <a:gd name="connsiteY8" fmla="*/ 485775 h 3705225"/>
              <a:gd name="connsiteX9" fmla="*/ 8088440 w 12192000"/>
              <a:gd name="connsiteY9" fmla="*/ 652558 h 3705225"/>
              <a:gd name="connsiteX10" fmla="*/ 7132225 w 12192000"/>
              <a:gd name="connsiteY10" fmla="*/ 0 h 3705225"/>
              <a:gd name="connsiteX11" fmla="*/ 6407753 w 12192000"/>
              <a:gd name="connsiteY11" fmla="*/ 136017 h 3705225"/>
              <a:gd name="connsiteX12" fmla="*/ 6096000 w 12192000"/>
              <a:gd name="connsiteY12" fmla="*/ 485775 h 3705225"/>
              <a:gd name="connsiteX13" fmla="*/ 5799296 w 12192000"/>
              <a:gd name="connsiteY13" fmla="*/ 326136 h 3705225"/>
              <a:gd name="connsiteX14" fmla="*/ 5625370 w 12192000"/>
              <a:gd name="connsiteY14" fmla="*/ 326136 h 3705225"/>
              <a:gd name="connsiteX15" fmla="*/ 5306664 w 12192000"/>
              <a:gd name="connsiteY15" fmla="*/ 162878 h 3705225"/>
              <a:gd name="connsiteX16" fmla="*/ 5045869 w 12192000"/>
              <a:gd name="connsiteY16" fmla="*/ 190500 h 3705225"/>
              <a:gd name="connsiteX17" fmla="*/ 4379119 w 12192000"/>
              <a:gd name="connsiteY17" fmla="*/ 485775 h 3705225"/>
              <a:gd name="connsiteX18" fmla="*/ 4089273 w 12192000"/>
              <a:gd name="connsiteY18" fmla="*/ 0 h 3705225"/>
              <a:gd name="connsiteX19" fmla="*/ 3596735 w 12192000"/>
              <a:gd name="connsiteY19" fmla="*/ 163163 h 3705225"/>
              <a:gd name="connsiteX20" fmla="*/ 3278220 w 12192000"/>
              <a:gd name="connsiteY20" fmla="*/ 0 h 3705225"/>
              <a:gd name="connsiteX21" fmla="*/ 2843594 w 12192000"/>
              <a:gd name="connsiteY21" fmla="*/ 326422 h 3705225"/>
              <a:gd name="connsiteX22" fmla="*/ 2176844 w 12192000"/>
              <a:gd name="connsiteY22" fmla="*/ 135922 h 3705225"/>
              <a:gd name="connsiteX23" fmla="*/ 1858042 w 12192000"/>
              <a:gd name="connsiteY23" fmla="*/ 326422 h 3705225"/>
              <a:gd name="connsiteX24" fmla="*/ 1539621 w 12192000"/>
              <a:gd name="connsiteY24" fmla="*/ 326422 h 3705225"/>
              <a:gd name="connsiteX25" fmla="*/ 1278827 w 12192000"/>
              <a:gd name="connsiteY25" fmla="*/ 0 h 3705225"/>
              <a:gd name="connsiteX26" fmla="*/ 931069 w 12192000"/>
              <a:gd name="connsiteY26" fmla="*/ 326422 h 3705225"/>
              <a:gd name="connsiteX27" fmla="*/ 438150 w 12192000"/>
              <a:gd name="connsiteY27" fmla="*/ 326422 h 3705225"/>
              <a:gd name="connsiteX28" fmla="*/ 438150 w 12192000"/>
              <a:gd name="connsiteY28" fmla="*/ 485775 h 3705225"/>
              <a:gd name="connsiteX29" fmla="*/ 148685 w 12192000"/>
              <a:gd name="connsiteY29" fmla="*/ 485775 h 3705225"/>
              <a:gd name="connsiteX30" fmla="*/ 0 w 12192000"/>
              <a:gd name="connsiteY30" fmla="*/ 652844 h 3705225"/>
              <a:gd name="connsiteX31" fmla="*/ 0 w 12192000"/>
              <a:gd name="connsiteY31" fmla="*/ 3705225 h 3705225"/>
              <a:gd name="connsiteX32" fmla="*/ 12192000 w 12192000"/>
              <a:gd name="connsiteY32" fmla="*/ 3705225 h 370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192000" h="3705225">
                <a:moveTo>
                  <a:pt x="12192000" y="163163"/>
                </a:moveTo>
                <a:lnTo>
                  <a:pt x="11478863" y="0"/>
                </a:lnTo>
                <a:lnTo>
                  <a:pt x="11073194" y="326422"/>
                </a:lnTo>
                <a:lnTo>
                  <a:pt x="10464641" y="326422"/>
                </a:lnTo>
                <a:lnTo>
                  <a:pt x="10001250" y="485775"/>
                </a:lnTo>
                <a:lnTo>
                  <a:pt x="9276874" y="242697"/>
                </a:lnTo>
                <a:lnTo>
                  <a:pt x="8725948" y="242697"/>
                </a:lnTo>
                <a:lnTo>
                  <a:pt x="8725948" y="381000"/>
                </a:lnTo>
                <a:lnTo>
                  <a:pt x="8291322" y="485775"/>
                </a:lnTo>
                <a:lnTo>
                  <a:pt x="8088440" y="652558"/>
                </a:lnTo>
                <a:lnTo>
                  <a:pt x="7132225" y="0"/>
                </a:lnTo>
                <a:lnTo>
                  <a:pt x="6407753" y="136017"/>
                </a:lnTo>
                <a:lnTo>
                  <a:pt x="6096000" y="485775"/>
                </a:lnTo>
                <a:lnTo>
                  <a:pt x="5799296" y="326136"/>
                </a:lnTo>
                <a:lnTo>
                  <a:pt x="5625370" y="326136"/>
                </a:lnTo>
                <a:lnTo>
                  <a:pt x="5306664" y="162878"/>
                </a:lnTo>
                <a:lnTo>
                  <a:pt x="5045869" y="190500"/>
                </a:lnTo>
                <a:lnTo>
                  <a:pt x="4379119" y="485775"/>
                </a:lnTo>
                <a:lnTo>
                  <a:pt x="4089273" y="0"/>
                </a:lnTo>
                <a:lnTo>
                  <a:pt x="3596735" y="163163"/>
                </a:lnTo>
                <a:lnTo>
                  <a:pt x="3278220" y="0"/>
                </a:lnTo>
                <a:cubicBezTo>
                  <a:pt x="3278220" y="0"/>
                  <a:pt x="2959513" y="353663"/>
                  <a:pt x="2843594" y="326422"/>
                </a:cubicBezTo>
                <a:cubicBezTo>
                  <a:pt x="2727674" y="299180"/>
                  <a:pt x="2176844" y="135922"/>
                  <a:pt x="2176844" y="135922"/>
                </a:cubicBezTo>
                <a:lnTo>
                  <a:pt x="1858042" y="326422"/>
                </a:lnTo>
                <a:lnTo>
                  <a:pt x="1539621" y="326422"/>
                </a:lnTo>
                <a:lnTo>
                  <a:pt x="1278827" y="0"/>
                </a:lnTo>
                <a:lnTo>
                  <a:pt x="931069" y="326422"/>
                </a:lnTo>
                <a:lnTo>
                  <a:pt x="438150" y="326422"/>
                </a:lnTo>
                <a:lnTo>
                  <a:pt x="438150" y="485775"/>
                </a:lnTo>
                <a:lnTo>
                  <a:pt x="148685" y="485775"/>
                </a:lnTo>
                <a:lnTo>
                  <a:pt x="0" y="652844"/>
                </a:lnTo>
                <a:lnTo>
                  <a:pt x="0" y="3705225"/>
                </a:lnTo>
                <a:lnTo>
                  <a:pt x="12192000" y="3705225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64C1ACE8-307F-DE45-9013-0C13B55A79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1386" y="1033557"/>
            <a:ext cx="7960614" cy="4790883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07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53EF1829-2C18-8846-9924-9180B3F307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30D26E49-1871-4E4B-9A03-480A717236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839432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584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A6CA4E04-9145-584B-979D-B9FC6831F6B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B3E7C882-AB7F-0E48-BAEE-2276B6CB71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88138" y="3329940"/>
            <a:ext cx="6503862" cy="3528060"/>
          </a:xfrm>
          <a:pattFill prst="pct20">
            <a:fgClr>
              <a:srgbClr val="B2B2B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605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C8F35A-3D30-4D49-B58C-9E84804A6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39D177-C12A-144B-85EC-F2B9597418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CE66E9-F00C-7A4B-AC36-2B451194FD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EBFDD-B3CC-C847-81DD-822DEDAC1EB1}" type="datetimeFigureOut">
              <a:t>4/24/20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1B7FAC-77F1-984D-8D6D-F4232E7456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D8B99-33C2-D049-BE0E-884C9C4D46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33AA8-B7EB-8F4A-9B95-F6103B94204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10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1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CDD7E634-2AFA-1A48-BF53-3629C6EFA9C3}"/>
              </a:ext>
            </a:extLst>
          </p:cNvPr>
          <p:cNvSpPr/>
          <p:nvPr/>
        </p:nvSpPr>
        <p:spPr>
          <a:xfrm>
            <a:off x="0" y="3152775"/>
            <a:ext cx="12192000" cy="3705225"/>
          </a:xfrm>
          <a:custGeom>
            <a:avLst/>
            <a:gdLst>
              <a:gd name="connsiteX0" fmla="*/ 0 w 12192000"/>
              <a:gd name="connsiteY0" fmla="*/ 163163 h 3705225"/>
              <a:gd name="connsiteX1" fmla="*/ 713137 w 12192000"/>
              <a:gd name="connsiteY1" fmla="*/ 0 h 3705225"/>
              <a:gd name="connsiteX2" fmla="*/ 1118807 w 12192000"/>
              <a:gd name="connsiteY2" fmla="*/ 326422 h 3705225"/>
              <a:gd name="connsiteX3" fmla="*/ 1727359 w 12192000"/>
              <a:gd name="connsiteY3" fmla="*/ 326422 h 3705225"/>
              <a:gd name="connsiteX4" fmla="*/ 2190750 w 12192000"/>
              <a:gd name="connsiteY4" fmla="*/ 485775 h 3705225"/>
              <a:gd name="connsiteX5" fmla="*/ 2914650 w 12192000"/>
              <a:gd name="connsiteY5" fmla="*/ 242697 h 3705225"/>
              <a:gd name="connsiteX6" fmla="*/ 3465290 w 12192000"/>
              <a:gd name="connsiteY6" fmla="*/ 242697 h 3705225"/>
              <a:gd name="connsiteX7" fmla="*/ 3465290 w 12192000"/>
              <a:gd name="connsiteY7" fmla="*/ 381000 h 3705225"/>
              <a:gd name="connsiteX8" fmla="*/ 3899916 w 12192000"/>
              <a:gd name="connsiteY8" fmla="*/ 485775 h 3705225"/>
              <a:gd name="connsiteX9" fmla="*/ 4102799 w 12192000"/>
              <a:gd name="connsiteY9" fmla="*/ 652558 h 3705225"/>
              <a:gd name="connsiteX10" fmla="*/ 5059776 w 12192000"/>
              <a:gd name="connsiteY10" fmla="*/ 0 h 3705225"/>
              <a:gd name="connsiteX11" fmla="*/ 5784247 w 12192000"/>
              <a:gd name="connsiteY11" fmla="*/ 136017 h 3705225"/>
              <a:gd name="connsiteX12" fmla="*/ 6096000 w 12192000"/>
              <a:gd name="connsiteY12" fmla="*/ 485775 h 3705225"/>
              <a:gd name="connsiteX13" fmla="*/ 6392704 w 12192000"/>
              <a:gd name="connsiteY13" fmla="*/ 326136 h 3705225"/>
              <a:gd name="connsiteX14" fmla="*/ 6566630 w 12192000"/>
              <a:gd name="connsiteY14" fmla="*/ 326136 h 3705225"/>
              <a:gd name="connsiteX15" fmla="*/ 6885337 w 12192000"/>
              <a:gd name="connsiteY15" fmla="*/ 162878 h 3705225"/>
              <a:gd name="connsiteX16" fmla="*/ 7146131 w 12192000"/>
              <a:gd name="connsiteY16" fmla="*/ 190500 h 3705225"/>
              <a:gd name="connsiteX17" fmla="*/ 7812881 w 12192000"/>
              <a:gd name="connsiteY17" fmla="*/ 485775 h 3705225"/>
              <a:gd name="connsiteX18" fmla="*/ 8102727 w 12192000"/>
              <a:gd name="connsiteY18" fmla="*/ 0 h 3705225"/>
              <a:gd name="connsiteX19" fmla="*/ 8595265 w 12192000"/>
              <a:gd name="connsiteY19" fmla="*/ 163163 h 3705225"/>
              <a:gd name="connsiteX20" fmla="*/ 8913781 w 12192000"/>
              <a:gd name="connsiteY20" fmla="*/ 0 h 3705225"/>
              <a:gd name="connsiteX21" fmla="*/ 9348407 w 12192000"/>
              <a:gd name="connsiteY21" fmla="*/ 326422 h 3705225"/>
              <a:gd name="connsiteX22" fmla="*/ 10015156 w 12192000"/>
              <a:gd name="connsiteY22" fmla="*/ 135922 h 3705225"/>
              <a:gd name="connsiteX23" fmla="*/ 10333959 w 12192000"/>
              <a:gd name="connsiteY23" fmla="*/ 326422 h 3705225"/>
              <a:gd name="connsiteX24" fmla="*/ 10652665 w 12192000"/>
              <a:gd name="connsiteY24" fmla="*/ 326422 h 3705225"/>
              <a:gd name="connsiteX25" fmla="*/ 10913173 w 12192000"/>
              <a:gd name="connsiteY25" fmla="*/ 0 h 3705225"/>
              <a:gd name="connsiteX26" fmla="*/ 11260931 w 12192000"/>
              <a:gd name="connsiteY26" fmla="*/ 326422 h 3705225"/>
              <a:gd name="connsiteX27" fmla="*/ 11753850 w 12192000"/>
              <a:gd name="connsiteY27" fmla="*/ 326422 h 3705225"/>
              <a:gd name="connsiteX28" fmla="*/ 11753850 w 12192000"/>
              <a:gd name="connsiteY28" fmla="*/ 485775 h 3705225"/>
              <a:gd name="connsiteX29" fmla="*/ 12043601 w 12192000"/>
              <a:gd name="connsiteY29" fmla="*/ 485775 h 3705225"/>
              <a:gd name="connsiteX30" fmla="*/ 12192000 w 12192000"/>
              <a:gd name="connsiteY30" fmla="*/ 652844 h 3705225"/>
              <a:gd name="connsiteX31" fmla="*/ 12192000 w 12192000"/>
              <a:gd name="connsiteY31" fmla="*/ 3705225 h 3705225"/>
              <a:gd name="connsiteX32" fmla="*/ 0 w 12192000"/>
              <a:gd name="connsiteY32" fmla="*/ 3705225 h 370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192000" h="3705225">
                <a:moveTo>
                  <a:pt x="0" y="163163"/>
                </a:moveTo>
                <a:lnTo>
                  <a:pt x="713137" y="0"/>
                </a:lnTo>
                <a:lnTo>
                  <a:pt x="1118807" y="326422"/>
                </a:lnTo>
                <a:lnTo>
                  <a:pt x="1727359" y="326422"/>
                </a:lnTo>
                <a:lnTo>
                  <a:pt x="2190750" y="485775"/>
                </a:lnTo>
                <a:lnTo>
                  <a:pt x="2914650" y="242697"/>
                </a:lnTo>
                <a:lnTo>
                  <a:pt x="3465290" y="242697"/>
                </a:lnTo>
                <a:lnTo>
                  <a:pt x="3465290" y="381000"/>
                </a:lnTo>
                <a:lnTo>
                  <a:pt x="3899916" y="485775"/>
                </a:lnTo>
                <a:lnTo>
                  <a:pt x="4102799" y="652558"/>
                </a:lnTo>
                <a:lnTo>
                  <a:pt x="5059776" y="0"/>
                </a:lnTo>
                <a:lnTo>
                  <a:pt x="5784247" y="136017"/>
                </a:lnTo>
                <a:lnTo>
                  <a:pt x="6096000" y="485775"/>
                </a:lnTo>
                <a:lnTo>
                  <a:pt x="6392704" y="326136"/>
                </a:lnTo>
                <a:lnTo>
                  <a:pt x="6566630" y="326136"/>
                </a:lnTo>
                <a:lnTo>
                  <a:pt x="6885337" y="162878"/>
                </a:lnTo>
                <a:lnTo>
                  <a:pt x="7146131" y="190500"/>
                </a:lnTo>
                <a:lnTo>
                  <a:pt x="7812881" y="485775"/>
                </a:lnTo>
                <a:lnTo>
                  <a:pt x="8102727" y="0"/>
                </a:lnTo>
                <a:lnTo>
                  <a:pt x="8595265" y="163163"/>
                </a:lnTo>
                <a:lnTo>
                  <a:pt x="8913781" y="0"/>
                </a:lnTo>
                <a:cubicBezTo>
                  <a:pt x="8913781" y="0"/>
                  <a:pt x="9232487" y="353663"/>
                  <a:pt x="9348407" y="326422"/>
                </a:cubicBezTo>
                <a:cubicBezTo>
                  <a:pt x="9464326" y="299180"/>
                  <a:pt x="10015156" y="135922"/>
                  <a:pt x="10015156" y="135922"/>
                </a:cubicBezTo>
                <a:lnTo>
                  <a:pt x="10333959" y="326422"/>
                </a:lnTo>
                <a:lnTo>
                  <a:pt x="10652665" y="326422"/>
                </a:lnTo>
                <a:lnTo>
                  <a:pt x="10913173" y="0"/>
                </a:lnTo>
                <a:lnTo>
                  <a:pt x="11260931" y="326422"/>
                </a:lnTo>
                <a:lnTo>
                  <a:pt x="11753850" y="326422"/>
                </a:lnTo>
                <a:lnTo>
                  <a:pt x="11753850" y="485775"/>
                </a:lnTo>
                <a:lnTo>
                  <a:pt x="12043601" y="485775"/>
                </a:lnTo>
                <a:lnTo>
                  <a:pt x="12192000" y="652844"/>
                </a:lnTo>
                <a:lnTo>
                  <a:pt x="12192000" y="3705225"/>
                </a:lnTo>
                <a:lnTo>
                  <a:pt x="0" y="3705225"/>
                </a:lnTo>
                <a:close/>
              </a:path>
            </a:pathLst>
          </a:custGeom>
          <a:solidFill>
            <a:srgbClr val="395E77"/>
          </a:solidFill>
          <a:ln w="9525" cap="flat">
            <a:noFill/>
            <a:prstDash val="solid"/>
            <a:miter/>
          </a:ln>
          <a:effectLst>
            <a:outerShdw blurRad="50800" dist="38100" dir="16200000" rotWithShape="0">
              <a:prstClr val="black">
                <a:alpha val="8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E6FFA80-7F24-7F43-A579-9D0C40F791FD}"/>
              </a:ext>
            </a:extLst>
          </p:cNvPr>
          <p:cNvSpPr/>
          <p:nvPr/>
        </p:nvSpPr>
        <p:spPr>
          <a:xfrm>
            <a:off x="6595586" y="4263580"/>
            <a:ext cx="5596413" cy="2594419"/>
          </a:xfrm>
          <a:custGeom>
            <a:avLst/>
            <a:gdLst>
              <a:gd name="connsiteX0" fmla="*/ 280130 w 5596413"/>
              <a:gd name="connsiteY0" fmla="*/ 183452 h 2594419"/>
              <a:gd name="connsiteX1" fmla="*/ 579501 w 5596413"/>
              <a:gd name="connsiteY1" fmla="*/ 77248 h 2594419"/>
              <a:gd name="connsiteX2" fmla="*/ 744093 w 5596413"/>
              <a:gd name="connsiteY2" fmla="*/ 130397 h 2594419"/>
              <a:gd name="connsiteX3" fmla="*/ 1873853 w 5596413"/>
              <a:gd name="connsiteY3" fmla="*/ 0 h 2594419"/>
              <a:gd name="connsiteX4" fmla="*/ 2269903 w 5596413"/>
              <a:gd name="connsiteY4" fmla="*/ 91726 h 2594419"/>
              <a:gd name="connsiteX5" fmla="*/ 2472690 w 5596413"/>
              <a:gd name="connsiteY5" fmla="*/ 0 h 2594419"/>
              <a:gd name="connsiteX6" fmla="*/ 3544919 w 5596413"/>
              <a:gd name="connsiteY6" fmla="*/ 91726 h 2594419"/>
              <a:gd name="connsiteX7" fmla="*/ 4047172 w 5596413"/>
              <a:gd name="connsiteY7" fmla="*/ 270415 h 2594419"/>
              <a:gd name="connsiteX8" fmla="*/ 4588098 w 5596413"/>
              <a:gd name="connsiteY8" fmla="*/ 0 h 2594419"/>
              <a:gd name="connsiteX9" fmla="*/ 4916519 w 5596413"/>
              <a:gd name="connsiteY9" fmla="*/ 48292 h 2594419"/>
              <a:gd name="connsiteX10" fmla="*/ 5099971 w 5596413"/>
              <a:gd name="connsiteY10" fmla="*/ 135160 h 2594419"/>
              <a:gd name="connsiteX11" fmla="*/ 5596414 w 5596413"/>
              <a:gd name="connsiteY11" fmla="*/ 135160 h 2594419"/>
              <a:gd name="connsiteX12" fmla="*/ 5596414 w 5596413"/>
              <a:gd name="connsiteY12" fmla="*/ 2594420 h 2594419"/>
              <a:gd name="connsiteX13" fmla="*/ 0 w 5596413"/>
              <a:gd name="connsiteY13" fmla="*/ 2594420 h 2594419"/>
              <a:gd name="connsiteX14" fmla="*/ 280130 w 5596413"/>
              <a:gd name="connsiteY14" fmla="*/ 183452 h 2594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596413" h="2594419">
                <a:moveTo>
                  <a:pt x="280130" y="183452"/>
                </a:moveTo>
                <a:lnTo>
                  <a:pt x="579501" y="77248"/>
                </a:lnTo>
                <a:lnTo>
                  <a:pt x="744093" y="130397"/>
                </a:lnTo>
                <a:lnTo>
                  <a:pt x="1873853" y="0"/>
                </a:lnTo>
                <a:lnTo>
                  <a:pt x="2269903" y="91726"/>
                </a:lnTo>
                <a:lnTo>
                  <a:pt x="2472690" y="0"/>
                </a:lnTo>
                <a:lnTo>
                  <a:pt x="3544919" y="91726"/>
                </a:lnTo>
                <a:lnTo>
                  <a:pt x="4047172" y="270415"/>
                </a:lnTo>
                <a:lnTo>
                  <a:pt x="4588098" y="0"/>
                </a:lnTo>
                <a:lnTo>
                  <a:pt x="4916519" y="48292"/>
                </a:lnTo>
                <a:lnTo>
                  <a:pt x="5099971" y="135160"/>
                </a:lnTo>
                <a:lnTo>
                  <a:pt x="5596414" y="135160"/>
                </a:lnTo>
                <a:lnTo>
                  <a:pt x="5596414" y="2594420"/>
                </a:lnTo>
                <a:lnTo>
                  <a:pt x="0" y="2594420"/>
                </a:lnTo>
                <a:lnTo>
                  <a:pt x="280130" y="183452"/>
                </a:lnTo>
                <a:close/>
              </a:path>
            </a:pathLst>
          </a:custGeom>
          <a:solidFill>
            <a:srgbClr val="1A3A57"/>
          </a:solidFill>
          <a:ln w="9525" cap="flat">
            <a:noFill/>
            <a:prstDash val="solid"/>
            <a:miter/>
          </a:ln>
          <a:effectLst>
            <a:outerShdw blurRad="50800" dist="50800" dir="5400000" algn="ctr" rotWithShape="0">
              <a:srgbClr val="000000">
                <a:alpha val="34000"/>
              </a:srgb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6918FCA1-BF07-5649-A959-5F3D4E12CDC3}"/>
              </a:ext>
            </a:extLst>
          </p:cNvPr>
          <p:cNvSpPr/>
          <p:nvPr/>
        </p:nvSpPr>
        <p:spPr>
          <a:xfrm>
            <a:off x="0" y="3558444"/>
            <a:ext cx="2857881" cy="3299555"/>
          </a:xfrm>
          <a:custGeom>
            <a:avLst/>
            <a:gdLst>
              <a:gd name="connsiteX0" fmla="*/ 0 w 2857881"/>
              <a:gd name="connsiteY0" fmla="*/ 115919 h 3299555"/>
              <a:gd name="connsiteX1" fmla="*/ 896684 w 2857881"/>
              <a:gd name="connsiteY1" fmla="*/ 0 h 3299555"/>
              <a:gd name="connsiteX2" fmla="*/ 1283018 w 2857881"/>
              <a:gd name="connsiteY2" fmla="*/ 386334 h 3299555"/>
              <a:gd name="connsiteX3" fmla="*/ 1457325 w 2857881"/>
              <a:gd name="connsiteY3" fmla="*/ 386334 h 3299555"/>
              <a:gd name="connsiteX4" fmla="*/ 1669828 w 2857881"/>
              <a:gd name="connsiteY4" fmla="*/ 772668 h 3299555"/>
              <a:gd name="connsiteX5" fmla="*/ 2114169 w 2857881"/>
              <a:gd name="connsiteY5" fmla="*/ 628555 h 3299555"/>
              <a:gd name="connsiteX6" fmla="*/ 2461832 w 2857881"/>
              <a:gd name="connsiteY6" fmla="*/ 1326166 h 3299555"/>
              <a:gd name="connsiteX7" fmla="*/ 2654999 w 2857881"/>
              <a:gd name="connsiteY7" fmla="*/ 1326166 h 3299555"/>
              <a:gd name="connsiteX8" fmla="*/ 2857881 w 2857881"/>
              <a:gd name="connsiteY8" fmla="*/ 2076736 h 3299555"/>
              <a:gd name="connsiteX9" fmla="*/ 2857881 w 2857881"/>
              <a:gd name="connsiteY9" fmla="*/ 3299555 h 3299555"/>
              <a:gd name="connsiteX10" fmla="*/ 0 w 2857881"/>
              <a:gd name="connsiteY10" fmla="*/ 3299555 h 329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7881" h="3299555">
                <a:moveTo>
                  <a:pt x="0" y="115919"/>
                </a:moveTo>
                <a:lnTo>
                  <a:pt x="896684" y="0"/>
                </a:lnTo>
                <a:lnTo>
                  <a:pt x="1283018" y="386334"/>
                </a:lnTo>
                <a:lnTo>
                  <a:pt x="1457325" y="386334"/>
                </a:lnTo>
                <a:lnTo>
                  <a:pt x="1669828" y="772668"/>
                </a:lnTo>
                <a:lnTo>
                  <a:pt x="2114169" y="628555"/>
                </a:lnTo>
                <a:lnTo>
                  <a:pt x="2461832" y="1326166"/>
                </a:lnTo>
                <a:cubicBezTo>
                  <a:pt x="2461832" y="1326166"/>
                  <a:pt x="2616422" y="1261491"/>
                  <a:pt x="2654999" y="1326166"/>
                </a:cubicBezTo>
                <a:cubicBezTo>
                  <a:pt x="2693575" y="1390840"/>
                  <a:pt x="2857881" y="2076736"/>
                  <a:pt x="2857881" y="2076736"/>
                </a:cubicBezTo>
                <a:lnTo>
                  <a:pt x="2857881" y="3299555"/>
                </a:lnTo>
                <a:lnTo>
                  <a:pt x="0" y="3299555"/>
                </a:lnTo>
                <a:close/>
              </a:path>
            </a:pathLst>
          </a:custGeom>
          <a:solidFill>
            <a:srgbClr val="1A3A57">
              <a:alpha val="8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F37EF1-7AFA-684A-BDDD-488FDDB5899E}"/>
              </a:ext>
            </a:extLst>
          </p:cNvPr>
          <p:cNvSpPr txBox="1"/>
          <p:nvPr/>
        </p:nvSpPr>
        <p:spPr>
          <a:xfrm>
            <a:off x="3908542" y="2497976"/>
            <a:ext cx="4374916" cy="186204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24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11500">
                <a:solidFill>
                  <a:srgbClr val="DA6C67"/>
                </a:solidFill>
                <a:latin typeface="Bebas Neue" panose="020B0606020202050201" pitchFamily="34" charset="77"/>
              </a:rPr>
              <a:t>JOHN DOE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2686D75D-4C27-5149-B949-0F10C23836A1}"/>
              </a:ext>
            </a:extLst>
          </p:cNvPr>
          <p:cNvSpPr/>
          <p:nvPr/>
        </p:nvSpPr>
        <p:spPr>
          <a:xfrm>
            <a:off x="2366771" y="3587496"/>
            <a:ext cx="4972049" cy="3270503"/>
          </a:xfrm>
          <a:custGeom>
            <a:avLst/>
            <a:gdLst>
              <a:gd name="connsiteX0" fmla="*/ 1048 w 4972049"/>
              <a:gd name="connsiteY0" fmla="*/ 922020 h 3270503"/>
              <a:gd name="connsiteX1" fmla="*/ 900303 w 4972049"/>
              <a:gd name="connsiteY1" fmla="*/ 503777 h 3270503"/>
              <a:gd name="connsiteX2" fmla="*/ 1089279 w 4972049"/>
              <a:gd name="connsiteY2" fmla="*/ 797623 h 3270503"/>
              <a:gd name="connsiteX3" fmla="*/ 1298829 w 4972049"/>
              <a:gd name="connsiteY3" fmla="*/ 712851 h 3270503"/>
              <a:gd name="connsiteX4" fmla="*/ 1487805 w 4972049"/>
              <a:gd name="connsiteY4" fmla="*/ 797623 h 3270503"/>
              <a:gd name="connsiteX5" fmla="*/ 2096548 w 4972049"/>
              <a:gd name="connsiteY5" fmla="*/ 503777 h 3270503"/>
              <a:gd name="connsiteX6" fmla="*/ 3041142 w 4972049"/>
              <a:gd name="connsiteY6" fmla="*/ 367379 h 3270503"/>
              <a:gd name="connsiteX7" fmla="*/ 3145917 w 4972049"/>
              <a:gd name="connsiteY7" fmla="*/ 0 h 3270503"/>
              <a:gd name="connsiteX8" fmla="*/ 3397854 w 4972049"/>
              <a:gd name="connsiteY8" fmla="*/ 367379 h 3270503"/>
              <a:gd name="connsiteX9" fmla="*/ 4051459 w 4972049"/>
              <a:gd name="connsiteY9" fmla="*/ 368141 h 3270503"/>
              <a:gd name="connsiteX10" fmla="*/ 4258533 w 4972049"/>
              <a:gd name="connsiteY10" fmla="*/ 251841 h 3270503"/>
              <a:gd name="connsiteX11" fmla="*/ 4867275 w 4972049"/>
              <a:gd name="connsiteY11" fmla="*/ 1126236 h 3270503"/>
              <a:gd name="connsiteX12" fmla="*/ 4972050 w 4972049"/>
              <a:gd name="connsiteY12" fmla="*/ 1752790 h 3270503"/>
              <a:gd name="connsiteX13" fmla="*/ 4972050 w 4972049"/>
              <a:gd name="connsiteY13" fmla="*/ 3270504 h 3270503"/>
              <a:gd name="connsiteX14" fmla="*/ 0 w 4972049"/>
              <a:gd name="connsiteY14" fmla="*/ 3270504 h 327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972049" h="3270503">
                <a:moveTo>
                  <a:pt x="1048" y="922020"/>
                </a:moveTo>
                <a:lnTo>
                  <a:pt x="900303" y="503777"/>
                </a:lnTo>
                <a:lnTo>
                  <a:pt x="1089279" y="797623"/>
                </a:lnTo>
                <a:lnTo>
                  <a:pt x="1298829" y="712851"/>
                </a:lnTo>
                <a:lnTo>
                  <a:pt x="1487805" y="797623"/>
                </a:lnTo>
                <a:lnTo>
                  <a:pt x="2096548" y="503777"/>
                </a:lnTo>
                <a:lnTo>
                  <a:pt x="3041142" y="367379"/>
                </a:lnTo>
                <a:lnTo>
                  <a:pt x="3145917" y="0"/>
                </a:lnTo>
                <a:cubicBezTo>
                  <a:pt x="3145917" y="0"/>
                  <a:pt x="3355467" y="335851"/>
                  <a:pt x="3397854" y="367379"/>
                </a:cubicBezTo>
                <a:cubicBezTo>
                  <a:pt x="3440239" y="398907"/>
                  <a:pt x="4051459" y="368141"/>
                  <a:pt x="4051459" y="368141"/>
                </a:cubicBezTo>
                <a:lnTo>
                  <a:pt x="4258533" y="251841"/>
                </a:lnTo>
                <a:lnTo>
                  <a:pt x="4867275" y="1126236"/>
                </a:lnTo>
                <a:lnTo>
                  <a:pt x="4972050" y="1752790"/>
                </a:lnTo>
                <a:lnTo>
                  <a:pt x="4972050" y="3270504"/>
                </a:lnTo>
                <a:lnTo>
                  <a:pt x="0" y="3270504"/>
                </a:lnTo>
                <a:close/>
              </a:path>
            </a:pathLst>
          </a:custGeom>
          <a:solidFill>
            <a:srgbClr val="1E426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B2DBA053-A556-B348-8B7C-265D02958AC4}"/>
              </a:ext>
            </a:extLst>
          </p:cNvPr>
          <p:cNvSpPr/>
          <p:nvPr/>
        </p:nvSpPr>
        <p:spPr>
          <a:xfrm>
            <a:off x="0" y="4221385"/>
            <a:ext cx="12192000" cy="2665666"/>
          </a:xfrm>
          <a:custGeom>
            <a:avLst/>
            <a:gdLst>
              <a:gd name="connsiteX0" fmla="*/ 11985403 w 12192000"/>
              <a:gd name="connsiteY0" fmla="*/ 1590104 h 2665666"/>
              <a:gd name="connsiteX1" fmla="*/ 11492769 w 12192000"/>
              <a:gd name="connsiteY1" fmla="*/ 1474470 h 2665666"/>
              <a:gd name="connsiteX2" fmla="*/ 10507504 w 12192000"/>
              <a:gd name="connsiteY2" fmla="*/ 1098613 h 2665666"/>
              <a:gd name="connsiteX3" fmla="*/ 9899047 w 12192000"/>
              <a:gd name="connsiteY3" fmla="*/ 1734693 h 2665666"/>
              <a:gd name="connsiteX4" fmla="*/ 8594979 w 12192000"/>
              <a:gd name="connsiteY4" fmla="*/ 780574 h 2665666"/>
              <a:gd name="connsiteX5" fmla="*/ 7928229 w 12192000"/>
              <a:gd name="connsiteY5" fmla="*/ 1113091 h 2665666"/>
              <a:gd name="connsiteX6" fmla="*/ 6943725 w 12192000"/>
              <a:gd name="connsiteY6" fmla="*/ 1272064 h 2665666"/>
              <a:gd name="connsiteX7" fmla="*/ 6364129 w 12192000"/>
              <a:gd name="connsiteY7" fmla="*/ 780574 h 2665666"/>
              <a:gd name="connsiteX8" fmla="*/ 5146739 w 12192000"/>
              <a:gd name="connsiteY8" fmla="*/ 954119 h 2665666"/>
              <a:gd name="connsiteX9" fmla="*/ 4741069 w 12192000"/>
              <a:gd name="connsiteY9" fmla="*/ 1445609 h 2665666"/>
              <a:gd name="connsiteX10" fmla="*/ 4422267 w 12192000"/>
              <a:gd name="connsiteY10" fmla="*/ 1301019 h 2665666"/>
              <a:gd name="connsiteX11" fmla="*/ 4190429 w 12192000"/>
              <a:gd name="connsiteY11" fmla="*/ 1445609 h 2665666"/>
              <a:gd name="connsiteX12" fmla="*/ 3958590 w 12192000"/>
              <a:gd name="connsiteY12" fmla="*/ 1113091 h 2665666"/>
              <a:gd name="connsiteX13" fmla="*/ 3118295 w 12192000"/>
              <a:gd name="connsiteY13" fmla="*/ 1113091 h 2665666"/>
              <a:gd name="connsiteX14" fmla="*/ 2857500 w 12192000"/>
              <a:gd name="connsiteY14" fmla="*/ 1445609 h 2665666"/>
              <a:gd name="connsiteX15" fmla="*/ 2248948 w 12192000"/>
              <a:gd name="connsiteY15" fmla="*/ 780574 h 2665666"/>
              <a:gd name="connsiteX16" fmla="*/ 1582198 w 12192000"/>
              <a:gd name="connsiteY16" fmla="*/ 433673 h 2665666"/>
              <a:gd name="connsiteX17" fmla="*/ 1234440 w 12192000"/>
              <a:gd name="connsiteY17" fmla="*/ 549307 h 2665666"/>
              <a:gd name="connsiteX18" fmla="*/ 1031653 w 12192000"/>
              <a:gd name="connsiteY18" fmla="*/ 0 h 2665666"/>
              <a:gd name="connsiteX19" fmla="*/ 713137 w 12192000"/>
              <a:gd name="connsiteY19" fmla="*/ 346900 h 2665666"/>
              <a:gd name="connsiteX20" fmla="*/ 0 w 12192000"/>
              <a:gd name="connsiteY20" fmla="*/ 0 h 2665666"/>
              <a:gd name="connsiteX21" fmla="*/ 0 w 12192000"/>
              <a:gd name="connsiteY21" fmla="*/ 2665666 h 2665666"/>
              <a:gd name="connsiteX22" fmla="*/ 12192000 w 12192000"/>
              <a:gd name="connsiteY22" fmla="*/ 2665666 h 2665666"/>
              <a:gd name="connsiteX23" fmla="*/ 12192000 w 12192000"/>
              <a:gd name="connsiteY23" fmla="*/ 1593437 h 2665666"/>
              <a:gd name="connsiteX24" fmla="*/ 11985403 w 12192000"/>
              <a:gd name="connsiteY24" fmla="*/ 1590104 h 266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2665666">
                <a:moveTo>
                  <a:pt x="11985403" y="1590104"/>
                </a:moveTo>
                <a:lnTo>
                  <a:pt x="11492769" y="1474470"/>
                </a:lnTo>
                <a:lnTo>
                  <a:pt x="10507504" y="1098613"/>
                </a:lnTo>
                <a:lnTo>
                  <a:pt x="9899047" y="1734693"/>
                </a:lnTo>
                <a:lnTo>
                  <a:pt x="8594979" y="780574"/>
                </a:lnTo>
                <a:lnTo>
                  <a:pt x="7928229" y="1113091"/>
                </a:lnTo>
                <a:lnTo>
                  <a:pt x="6943725" y="1272064"/>
                </a:lnTo>
                <a:lnTo>
                  <a:pt x="6364129" y="780574"/>
                </a:lnTo>
                <a:lnTo>
                  <a:pt x="5146739" y="954119"/>
                </a:lnTo>
                <a:lnTo>
                  <a:pt x="4741069" y="1445609"/>
                </a:lnTo>
                <a:lnTo>
                  <a:pt x="4422267" y="1301019"/>
                </a:lnTo>
                <a:lnTo>
                  <a:pt x="4190429" y="1445609"/>
                </a:lnTo>
                <a:lnTo>
                  <a:pt x="3958590" y="1113091"/>
                </a:lnTo>
                <a:lnTo>
                  <a:pt x="3118295" y="1113091"/>
                </a:lnTo>
                <a:lnTo>
                  <a:pt x="2857500" y="1445609"/>
                </a:lnTo>
                <a:lnTo>
                  <a:pt x="2248948" y="780574"/>
                </a:lnTo>
                <a:lnTo>
                  <a:pt x="1582198" y="433673"/>
                </a:lnTo>
                <a:lnTo>
                  <a:pt x="1234440" y="549307"/>
                </a:lnTo>
                <a:lnTo>
                  <a:pt x="1031653" y="0"/>
                </a:lnTo>
                <a:lnTo>
                  <a:pt x="713137" y="346900"/>
                </a:lnTo>
                <a:lnTo>
                  <a:pt x="0" y="0"/>
                </a:lnTo>
                <a:lnTo>
                  <a:pt x="0" y="2665666"/>
                </a:lnTo>
                <a:lnTo>
                  <a:pt x="12192000" y="2665666"/>
                </a:lnTo>
                <a:lnTo>
                  <a:pt x="12192000" y="1593437"/>
                </a:lnTo>
                <a:cubicBezTo>
                  <a:pt x="12065889" y="1592103"/>
                  <a:pt x="11985403" y="1590104"/>
                  <a:pt x="11985403" y="1590104"/>
                </a:cubicBezTo>
                <a:close/>
              </a:path>
            </a:pathLst>
          </a:custGeom>
          <a:solidFill>
            <a:srgbClr val="0B253A"/>
          </a:solidFill>
          <a:ln w="9525" cap="flat">
            <a:noFill/>
            <a:prstDash val="solid"/>
            <a:miter/>
          </a:ln>
          <a:effectLst>
            <a:outerShdw blurRad="609600" dir="8520000" algn="ctr" rotWithShape="0">
              <a:schemeClr val="tx1">
                <a:alpha val="18000"/>
              </a:scheme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14F7FF-906E-1D41-8C59-C71C2694CE8A}"/>
              </a:ext>
            </a:extLst>
          </p:cNvPr>
          <p:cNvSpPr txBox="1"/>
          <p:nvPr/>
        </p:nvSpPr>
        <p:spPr>
          <a:xfrm>
            <a:off x="9128143" y="5733183"/>
            <a:ext cx="2385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>
                <a:solidFill>
                  <a:srgbClr val="DA6C67"/>
                </a:solidFill>
                <a:latin typeface="Bebas Neue Book" panose="020B0606020202050201" pitchFamily="34" charset="77"/>
              </a:rPr>
              <a:t>Portofolios Template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C7D552-0971-9C48-B073-024FE27388FB}"/>
              </a:ext>
            </a:extLst>
          </p:cNvPr>
          <p:cNvSpPr txBox="1"/>
          <p:nvPr/>
        </p:nvSpPr>
        <p:spPr>
          <a:xfrm>
            <a:off x="886829" y="663152"/>
            <a:ext cx="19710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DA6C67"/>
                </a:solidFill>
                <a:latin typeface="Bebas Neue Book" panose="020B0606020202050201" pitchFamily="34" charset="77"/>
              </a:rPr>
              <a:t>www.johndoe.com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58C4CD-5CE9-AB48-B0E1-BC78B811BA58}"/>
              </a:ext>
            </a:extLst>
          </p:cNvPr>
          <p:cNvSpPr txBox="1"/>
          <p:nvPr/>
        </p:nvSpPr>
        <p:spPr>
          <a:xfrm>
            <a:off x="9586880" y="663152"/>
            <a:ext cx="17182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>
                <a:solidFill>
                  <a:srgbClr val="DA6C67"/>
                </a:solidFill>
                <a:latin typeface="Bebas Neue Book" panose="020B0606020202050201" pitchFamily="34" charset="77"/>
              </a:rPr>
              <a:t>Created - 2020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CC0E95B-3CF2-AE44-93DA-AE8C76E19283}"/>
              </a:ext>
            </a:extLst>
          </p:cNvPr>
          <p:cNvSpPr txBox="1"/>
          <p:nvPr/>
        </p:nvSpPr>
        <p:spPr>
          <a:xfrm>
            <a:off x="14646442" y="55024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715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>
            <a:extLst>
              <a:ext uri="{FF2B5EF4-FFF2-40B4-BE49-F238E27FC236}">
                <a16:creationId xmlns:a16="http://schemas.microsoft.com/office/drawing/2014/main" id="{D31BCBBD-58C5-6A41-88B2-B709CFC7B4DE}"/>
              </a:ext>
            </a:extLst>
          </p:cNvPr>
          <p:cNvGrpSpPr/>
          <p:nvPr/>
        </p:nvGrpSpPr>
        <p:grpSpPr>
          <a:xfrm>
            <a:off x="1491312" y="1530920"/>
            <a:ext cx="3846164" cy="3796160"/>
            <a:chOff x="1491312" y="1351580"/>
            <a:chExt cx="3007536" cy="379616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0D94854-D976-4D47-A943-6D9943367CB1}"/>
                </a:ext>
              </a:extLst>
            </p:cNvPr>
            <p:cNvSpPr txBox="1"/>
            <p:nvPr/>
          </p:nvSpPr>
          <p:spPr>
            <a:xfrm>
              <a:off x="1491312" y="2369594"/>
              <a:ext cx="300753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consectetuer adipiscing elit, sed diam nonummy nibh euismod tincidunt ut laoreet dolore magna aliquam erat volutpat. t wisi enim ad minim veniam, </a:t>
              </a: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01F27CB9-1F49-2E4A-B67C-8B16E404C844}"/>
                </a:ext>
              </a:extLst>
            </p:cNvPr>
            <p:cNvSpPr/>
            <p:nvPr/>
          </p:nvSpPr>
          <p:spPr>
            <a:xfrm>
              <a:off x="1590673" y="2135319"/>
              <a:ext cx="2908175" cy="130327"/>
            </a:xfrm>
            <a:custGeom>
              <a:avLst/>
              <a:gdLst>
                <a:gd name="connsiteX0" fmla="*/ 0 w 3960209"/>
                <a:gd name="connsiteY0" fmla="*/ 0 h 9525"/>
                <a:gd name="connsiteX1" fmla="*/ 3960210 w 396020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0209" h="9525">
                  <a:moveTo>
                    <a:pt x="0" y="0"/>
                  </a:moveTo>
                  <a:lnTo>
                    <a:pt x="3960210" y="0"/>
                  </a:lnTo>
                </a:path>
              </a:pathLst>
            </a:custGeom>
            <a:ln w="28575" cap="flat">
              <a:solidFill>
                <a:srgbClr val="395E7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54F51A15-C70B-B349-B054-AACEA0E5ABEA}"/>
                </a:ext>
              </a:extLst>
            </p:cNvPr>
            <p:cNvSpPr/>
            <p:nvPr/>
          </p:nvSpPr>
          <p:spPr>
            <a:xfrm>
              <a:off x="1590672" y="2135320"/>
              <a:ext cx="1115663" cy="9525"/>
            </a:xfrm>
            <a:custGeom>
              <a:avLst/>
              <a:gdLst>
                <a:gd name="connsiteX0" fmla="*/ 0 w 1115663"/>
                <a:gd name="connsiteY0" fmla="*/ 0 h 9525"/>
                <a:gd name="connsiteX1" fmla="*/ 1115663 w 1115663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5663" h="9525">
                  <a:moveTo>
                    <a:pt x="0" y="0"/>
                  </a:moveTo>
                  <a:lnTo>
                    <a:pt x="1115663" y="0"/>
                  </a:lnTo>
                </a:path>
              </a:pathLst>
            </a:custGeom>
            <a:ln w="28575" cap="flat">
              <a:solidFill>
                <a:srgbClr val="1E426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22D75FD-C818-0141-9262-699C7AD179ED}"/>
                </a:ext>
              </a:extLst>
            </p:cNvPr>
            <p:cNvSpPr txBox="1"/>
            <p:nvPr/>
          </p:nvSpPr>
          <p:spPr>
            <a:xfrm>
              <a:off x="1535585" y="1351580"/>
              <a:ext cx="296326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>
                  <a:solidFill>
                    <a:srgbClr val="DA6C67"/>
                  </a:solidFill>
                  <a:latin typeface="Bebas Neue Book" panose="020B0606020202050201" pitchFamily="34" charset="77"/>
                </a:rPr>
                <a:t>MY SKILLS AND EXPERIENCE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9332C14-D937-2145-BFEE-219ED35F2DF9}"/>
                </a:ext>
              </a:extLst>
            </p:cNvPr>
            <p:cNvSpPr txBox="1"/>
            <p:nvPr/>
          </p:nvSpPr>
          <p:spPr>
            <a:xfrm>
              <a:off x="1491312" y="3701190"/>
              <a:ext cx="300753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consectetuer adipiscing elit, sed diam nonummy nibh euismod tincidunt ut laoreet dolore magna aliquam erat volutpat. t wisi enim ad minim veniam, 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83FB792F-F37F-E74E-A1D6-BA9D99420A6B}"/>
              </a:ext>
            </a:extLst>
          </p:cNvPr>
          <p:cNvGrpSpPr/>
          <p:nvPr/>
        </p:nvGrpSpPr>
        <p:grpSpPr>
          <a:xfrm>
            <a:off x="6263467" y="1545339"/>
            <a:ext cx="4437221" cy="3767323"/>
            <a:chOff x="5911690" y="1763946"/>
            <a:chExt cx="4437221" cy="3767323"/>
          </a:xfrm>
        </p:grpSpPr>
        <p:grpSp>
          <p:nvGrpSpPr>
            <p:cNvPr id="11" name="Graphic 9">
              <a:extLst>
                <a:ext uri="{FF2B5EF4-FFF2-40B4-BE49-F238E27FC236}">
                  <a16:creationId xmlns:a16="http://schemas.microsoft.com/office/drawing/2014/main" id="{DB5B8382-9A4A-4D4B-B851-161F25827178}"/>
                </a:ext>
              </a:extLst>
            </p:cNvPr>
            <p:cNvGrpSpPr/>
            <p:nvPr/>
          </p:nvGrpSpPr>
          <p:grpSpPr>
            <a:xfrm>
              <a:off x="6543951" y="1768118"/>
              <a:ext cx="995055" cy="995055"/>
              <a:chOff x="3810000" y="1143000"/>
              <a:chExt cx="4572000" cy="4572000"/>
            </a:xfrm>
            <a:gradFill>
              <a:gsLst>
                <a:gs pos="0">
                  <a:srgbClr val="DA6C67"/>
                </a:gs>
                <a:gs pos="100000">
                  <a:srgbClr val="C7635F"/>
                </a:gs>
              </a:gsLst>
              <a:lin ang="5400000" scaled="1"/>
            </a:gradFill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43BDE5ED-E025-EE4A-A534-0DA25F164D9D}"/>
                  </a:ext>
                </a:extLst>
              </p:cNvPr>
              <p:cNvSpPr/>
              <p:nvPr/>
            </p:nvSpPr>
            <p:spPr>
              <a:xfrm>
                <a:off x="4072147" y="1143000"/>
                <a:ext cx="3657904" cy="4572000"/>
              </a:xfrm>
              <a:custGeom>
                <a:avLst/>
                <a:gdLst>
                  <a:gd name="connsiteX0" fmla="*/ 3505200 w 3657904"/>
                  <a:gd name="connsiteY0" fmla="*/ 2209800 h 4572000"/>
                  <a:gd name="connsiteX1" fmla="*/ 3505200 w 3657904"/>
                  <a:gd name="connsiteY1" fmla="*/ 3886200 h 4572000"/>
                  <a:gd name="connsiteX2" fmla="*/ 3048000 w 3657904"/>
                  <a:gd name="connsiteY2" fmla="*/ 3886200 h 4572000"/>
                  <a:gd name="connsiteX3" fmla="*/ 2971800 w 3657904"/>
                  <a:gd name="connsiteY3" fmla="*/ 3962400 h 4572000"/>
                  <a:gd name="connsiteX4" fmla="*/ 2971800 w 3657904"/>
                  <a:gd name="connsiteY4" fmla="*/ 4419600 h 4572000"/>
                  <a:gd name="connsiteX5" fmla="*/ 152400 w 3657904"/>
                  <a:gd name="connsiteY5" fmla="*/ 4419600 h 4572000"/>
                  <a:gd name="connsiteX6" fmla="*/ 152400 w 3657904"/>
                  <a:gd name="connsiteY6" fmla="*/ 152400 h 4572000"/>
                  <a:gd name="connsiteX7" fmla="*/ 3505200 w 3657904"/>
                  <a:gd name="connsiteY7" fmla="*/ 152400 h 4572000"/>
                  <a:gd name="connsiteX8" fmla="*/ 3505200 w 3657904"/>
                  <a:gd name="connsiteY8" fmla="*/ 1143000 h 4572000"/>
                  <a:gd name="connsiteX9" fmla="*/ 3657600 w 3657904"/>
                  <a:gd name="connsiteY9" fmla="*/ 1143000 h 4572000"/>
                  <a:gd name="connsiteX10" fmla="*/ 3657600 w 3657904"/>
                  <a:gd name="connsiteY10" fmla="*/ 76200 h 4572000"/>
                  <a:gd name="connsiteX11" fmla="*/ 3581400 w 3657904"/>
                  <a:gd name="connsiteY11" fmla="*/ 0 h 4572000"/>
                  <a:gd name="connsiteX12" fmla="*/ 76200 w 3657904"/>
                  <a:gd name="connsiteY12" fmla="*/ 0 h 4572000"/>
                  <a:gd name="connsiteX13" fmla="*/ 0 w 3657904"/>
                  <a:gd name="connsiteY13" fmla="*/ 76200 h 4572000"/>
                  <a:gd name="connsiteX14" fmla="*/ 0 w 3657904"/>
                  <a:gd name="connsiteY14" fmla="*/ 4495800 h 4572000"/>
                  <a:gd name="connsiteX15" fmla="*/ 76200 w 3657904"/>
                  <a:gd name="connsiteY15" fmla="*/ 4572000 h 4572000"/>
                  <a:gd name="connsiteX16" fmla="*/ 3048000 w 3657904"/>
                  <a:gd name="connsiteY16" fmla="*/ 4572000 h 4572000"/>
                  <a:gd name="connsiteX17" fmla="*/ 3101874 w 3657904"/>
                  <a:gd name="connsiteY17" fmla="*/ 4549674 h 4572000"/>
                  <a:gd name="connsiteX18" fmla="*/ 3635274 w 3657904"/>
                  <a:gd name="connsiteY18" fmla="*/ 4016274 h 4572000"/>
                  <a:gd name="connsiteX19" fmla="*/ 3650514 w 3657904"/>
                  <a:gd name="connsiteY19" fmla="*/ 3993947 h 4572000"/>
                  <a:gd name="connsiteX20" fmla="*/ 3653028 w 3657904"/>
                  <a:gd name="connsiteY20" fmla="*/ 3986860 h 4572000"/>
                  <a:gd name="connsiteX21" fmla="*/ 3656991 w 3657904"/>
                  <a:gd name="connsiteY21" fmla="*/ 3967048 h 4572000"/>
                  <a:gd name="connsiteX22" fmla="*/ 3657905 w 3657904"/>
                  <a:gd name="connsiteY22" fmla="*/ 3962400 h 4572000"/>
                  <a:gd name="connsiteX23" fmla="*/ 3657905 w 3657904"/>
                  <a:gd name="connsiteY23" fmla="*/ 2209800 h 4572000"/>
                  <a:gd name="connsiteX24" fmla="*/ 3505200 w 3657904"/>
                  <a:gd name="connsiteY24" fmla="*/ 2209800 h 4572000"/>
                  <a:gd name="connsiteX25" fmla="*/ 3124200 w 3657904"/>
                  <a:gd name="connsiteY25" fmla="*/ 4311853 h 4572000"/>
                  <a:gd name="connsiteX26" fmla="*/ 3124200 w 3657904"/>
                  <a:gd name="connsiteY26" fmla="*/ 4038600 h 4572000"/>
                  <a:gd name="connsiteX27" fmla="*/ 3397453 w 3657904"/>
                  <a:gd name="connsiteY27" fmla="*/ 4038600 h 4572000"/>
                  <a:gd name="connsiteX28" fmla="*/ 3124200 w 3657904"/>
                  <a:gd name="connsiteY28" fmla="*/ 4311853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657904" h="4572000">
                    <a:moveTo>
                      <a:pt x="3505200" y="2209800"/>
                    </a:moveTo>
                    <a:lnTo>
                      <a:pt x="3505200" y="3886200"/>
                    </a:lnTo>
                    <a:lnTo>
                      <a:pt x="3048000" y="3886200"/>
                    </a:lnTo>
                    <a:cubicBezTo>
                      <a:pt x="3005919" y="3886200"/>
                      <a:pt x="2971800" y="3920319"/>
                      <a:pt x="2971800" y="3962400"/>
                    </a:cubicBezTo>
                    <a:lnTo>
                      <a:pt x="2971800" y="4419600"/>
                    </a:lnTo>
                    <a:lnTo>
                      <a:pt x="152400" y="4419600"/>
                    </a:lnTo>
                    <a:lnTo>
                      <a:pt x="152400" y="152400"/>
                    </a:lnTo>
                    <a:lnTo>
                      <a:pt x="3505200" y="152400"/>
                    </a:lnTo>
                    <a:lnTo>
                      <a:pt x="3505200" y="1143000"/>
                    </a:lnTo>
                    <a:lnTo>
                      <a:pt x="3657600" y="1143000"/>
                    </a:lnTo>
                    <a:lnTo>
                      <a:pt x="3657600" y="76200"/>
                    </a:lnTo>
                    <a:cubicBezTo>
                      <a:pt x="3657600" y="34119"/>
                      <a:pt x="3623482" y="0"/>
                      <a:pt x="35814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048000" y="4572000"/>
                    </a:lnTo>
                    <a:cubicBezTo>
                      <a:pt x="3068203" y="4571953"/>
                      <a:pt x="3087567" y="4563933"/>
                      <a:pt x="3101874" y="4549674"/>
                    </a:cubicBezTo>
                    <a:lnTo>
                      <a:pt x="3635274" y="4016274"/>
                    </a:lnTo>
                    <a:cubicBezTo>
                      <a:pt x="3641646" y="4009797"/>
                      <a:pt x="3646808" y="4002234"/>
                      <a:pt x="3650514" y="3993947"/>
                    </a:cubicBezTo>
                    <a:cubicBezTo>
                      <a:pt x="3651580" y="3991585"/>
                      <a:pt x="3652190" y="3989299"/>
                      <a:pt x="3653028" y="3986860"/>
                    </a:cubicBezTo>
                    <a:cubicBezTo>
                      <a:pt x="3655219" y="3980459"/>
                      <a:pt x="3656552" y="3973801"/>
                      <a:pt x="3656991" y="3967048"/>
                    </a:cubicBezTo>
                    <a:cubicBezTo>
                      <a:pt x="3656991" y="3965448"/>
                      <a:pt x="3657905" y="3964000"/>
                      <a:pt x="3657905" y="3962400"/>
                    </a:cubicBezTo>
                    <a:lnTo>
                      <a:pt x="3657905" y="2209800"/>
                    </a:lnTo>
                    <a:lnTo>
                      <a:pt x="3505200" y="2209800"/>
                    </a:lnTo>
                    <a:close/>
                    <a:moveTo>
                      <a:pt x="3124200" y="4311853"/>
                    </a:moveTo>
                    <a:lnTo>
                      <a:pt x="3124200" y="4038600"/>
                    </a:lnTo>
                    <a:lnTo>
                      <a:pt x="3397453" y="4038600"/>
                    </a:lnTo>
                    <a:lnTo>
                      <a:pt x="3124200" y="43118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55EE8254-CEC9-1249-BA84-41EA1B1152F8}"/>
                  </a:ext>
                </a:extLst>
              </p:cNvPr>
              <p:cNvSpPr/>
              <p:nvPr/>
            </p:nvSpPr>
            <p:spPr>
              <a:xfrm>
                <a:off x="6358147" y="2355175"/>
                <a:ext cx="1761710" cy="1759624"/>
              </a:xfrm>
              <a:custGeom>
                <a:avLst/>
                <a:gdLst>
                  <a:gd name="connsiteX0" fmla="*/ 1692174 w 1761710"/>
                  <a:gd name="connsiteY0" fmla="*/ 67451 h 1759624"/>
                  <a:gd name="connsiteX1" fmla="*/ 1355827 w 1761710"/>
                  <a:gd name="connsiteY1" fmla="*/ 67451 h 1759624"/>
                  <a:gd name="connsiteX2" fmla="*/ 22327 w 1761710"/>
                  <a:gd name="connsiteY2" fmla="*/ 1400951 h 1759624"/>
                  <a:gd name="connsiteX3" fmla="*/ 0 w 1761710"/>
                  <a:gd name="connsiteY3" fmla="*/ 1454825 h 1759624"/>
                  <a:gd name="connsiteX4" fmla="*/ 0 w 1761710"/>
                  <a:gd name="connsiteY4" fmla="*/ 1683425 h 1759624"/>
                  <a:gd name="connsiteX5" fmla="*/ 76200 w 1761710"/>
                  <a:gd name="connsiteY5" fmla="*/ 1759625 h 1759624"/>
                  <a:gd name="connsiteX6" fmla="*/ 304800 w 1761710"/>
                  <a:gd name="connsiteY6" fmla="*/ 1759625 h 1759624"/>
                  <a:gd name="connsiteX7" fmla="*/ 358673 w 1761710"/>
                  <a:gd name="connsiteY7" fmla="*/ 1737298 h 1759624"/>
                  <a:gd name="connsiteX8" fmla="*/ 1692174 w 1761710"/>
                  <a:gd name="connsiteY8" fmla="*/ 403798 h 1759624"/>
                  <a:gd name="connsiteX9" fmla="*/ 1692174 w 1761710"/>
                  <a:gd name="connsiteY9" fmla="*/ 67451 h 1759624"/>
                  <a:gd name="connsiteX10" fmla="*/ 273253 w 1761710"/>
                  <a:gd name="connsiteY10" fmla="*/ 1607225 h 1759624"/>
                  <a:gd name="connsiteX11" fmla="*/ 152400 w 1761710"/>
                  <a:gd name="connsiteY11" fmla="*/ 1607225 h 1759624"/>
                  <a:gd name="connsiteX12" fmla="*/ 152400 w 1761710"/>
                  <a:gd name="connsiteY12" fmla="*/ 1486372 h 1759624"/>
                  <a:gd name="connsiteX13" fmla="*/ 1104900 w 1761710"/>
                  <a:gd name="connsiteY13" fmla="*/ 533871 h 1759624"/>
                  <a:gd name="connsiteX14" fmla="*/ 1225753 w 1761710"/>
                  <a:gd name="connsiteY14" fmla="*/ 654725 h 1759624"/>
                  <a:gd name="connsiteX15" fmla="*/ 273253 w 1761710"/>
                  <a:gd name="connsiteY15" fmla="*/ 1607225 h 1759624"/>
                  <a:gd name="connsiteX16" fmla="*/ 1333500 w 1761710"/>
                  <a:gd name="connsiteY16" fmla="*/ 546978 h 1759624"/>
                  <a:gd name="connsiteX17" fmla="*/ 1212647 w 1761710"/>
                  <a:gd name="connsiteY17" fmla="*/ 426125 h 1759624"/>
                  <a:gd name="connsiteX18" fmla="*/ 1295400 w 1761710"/>
                  <a:gd name="connsiteY18" fmla="*/ 343371 h 1759624"/>
                  <a:gd name="connsiteX19" fmla="*/ 1416253 w 1761710"/>
                  <a:gd name="connsiteY19" fmla="*/ 464225 h 1759624"/>
                  <a:gd name="connsiteX20" fmla="*/ 1333500 w 1761710"/>
                  <a:gd name="connsiteY20" fmla="*/ 546978 h 1759624"/>
                  <a:gd name="connsiteX21" fmla="*/ 1584427 w 1761710"/>
                  <a:gd name="connsiteY21" fmla="*/ 296051 h 1759624"/>
                  <a:gd name="connsiteX22" fmla="*/ 1524000 w 1761710"/>
                  <a:gd name="connsiteY22" fmla="*/ 356478 h 1759624"/>
                  <a:gd name="connsiteX23" fmla="*/ 1403147 w 1761710"/>
                  <a:gd name="connsiteY23" fmla="*/ 235625 h 1759624"/>
                  <a:gd name="connsiteX24" fmla="*/ 1463574 w 1761710"/>
                  <a:gd name="connsiteY24" fmla="*/ 175198 h 1759624"/>
                  <a:gd name="connsiteX25" fmla="*/ 1584427 w 1761710"/>
                  <a:gd name="connsiteY25" fmla="*/ 175198 h 1759624"/>
                  <a:gd name="connsiteX26" fmla="*/ 1584427 w 1761710"/>
                  <a:gd name="connsiteY26" fmla="*/ 296051 h 175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61710" h="1759624">
                    <a:moveTo>
                      <a:pt x="1692174" y="67451"/>
                    </a:moveTo>
                    <a:cubicBezTo>
                      <a:pt x="1598095" y="-22484"/>
                      <a:pt x="1449905" y="-22484"/>
                      <a:pt x="1355827" y="67451"/>
                    </a:cubicBezTo>
                    <a:lnTo>
                      <a:pt x="22327" y="1400951"/>
                    </a:lnTo>
                    <a:cubicBezTo>
                      <a:pt x="8039" y="1415239"/>
                      <a:pt x="0" y="1434613"/>
                      <a:pt x="0" y="1454825"/>
                    </a:cubicBezTo>
                    <a:lnTo>
                      <a:pt x="0" y="1683425"/>
                    </a:lnTo>
                    <a:cubicBezTo>
                      <a:pt x="0" y="1725506"/>
                      <a:pt x="34119" y="1759625"/>
                      <a:pt x="76200" y="1759625"/>
                    </a:cubicBezTo>
                    <a:lnTo>
                      <a:pt x="304800" y="1759625"/>
                    </a:lnTo>
                    <a:cubicBezTo>
                      <a:pt x="325012" y="1759625"/>
                      <a:pt x="344386" y="1751586"/>
                      <a:pt x="358673" y="1737298"/>
                    </a:cubicBezTo>
                    <a:lnTo>
                      <a:pt x="1692174" y="403798"/>
                    </a:lnTo>
                    <a:cubicBezTo>
                      <a:pt x="1784890" y="310853"/>
                      <a:pt x="1784890" y="160396"/>
                      <a:pt x="1692174" y="67451"/>
                    </a:cubicBezTo>
                    <a:close/>
                    <a:moveTo>
                      <a:pt x="273253" y="1607225"/>
                    </a:moveTo>
                    <a:lnTo>
                      <a:pt x="152400" y="1607225"/>
                    </a:lnTo>
                    <a:lnTo>
                      <a:pt x="152400" y="1486372"/>
                    </a:lnTo>
                    <a:lnTo>
                      <a:pt x="1104900" y="533871"/>
                    </a:lnTo>
                    <a:lnTo>
                      <a:pt x="1225753" y="654725"/>
                    </a:lnTo>
                    <a:lnTo>
                      <a:pt x="273253" y="1607225"/>
                    </a:lnTo>
                    <a:close/>
                    <a:moveTo>
                      <a:pt x="1333500" y="546978"/>
                    </a:moveTo>
                    <a:lnTo>
                      <a:pt x="1212647" y="426125"/>
                    </a:lnTo>
                    <a:lnTo>
                      <a:pt x="1295400" y="343371"/>
                    </a:lnTo>
                    <a:lnTo>
                      <a:pt x="1416253" y="464225"/>
                    </a:lnTo>
                    <a:lnTo>
                      <a:pt x="1333500" y="546978"/>
                    </a:lnTo>
                    <a:close/>
                    <a:moveTo>
                      <a:pt x="1584427" y="296051"/>
                    </a:moveTo>
                    <a:lnTo>
                      <a:pt x="1524000" y="356478"/>
                    </a:lnTo>
                    <a:lnTo>
                      <a:pt x="1403147" y="235625"/>
                    </a:lnTo>
                    <a:lnTo>
                      <a:pt x="1463574" y="175198"/>
                    </a:lnTo>
                    <a:cubicBezTo>
                      <a:pt x="1497387" y="142899"/>
                      <a:pt x="1550613" y="142899"/>
                      <a:pt x="1584427" y="175198"/>
                    </a:cubicBezTo>
                    <a:cubicBezTo>
                      <a:pt x="1617650" y="208631"/>
                      <a:pt x="1617650" y="262619"/>
                      <a:pt x="1584427" y="29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6442FF9B-CE7E-F64E-90FF-AA4A79BC0E5D}"/>
                  </a:ext>
                </a:extLst>
              </p:cNvPr>
              <p:cNvSpPr/>
              <p:nvPr/>
            </p:nvSpPr>
            <p:spPr>
              <a:xfrm>
                <a:off x="4453147" y="2133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60379DE5-30F7-0944-B045-43959A704439}"/>
                  </a:ext>
                </a:extLst>
              </p:cNvPr>
              <p:cNvSpPr/>
              <p:nvPr/>
            </p:nvSpPr>
            <p:spPr>
              <a:xfrm>
                <a:off x="5618473" y="1393926"/>
                <a:ext cx="564946" cy="564946"/>
              </a:xfrm>
              <a:custGeom>
                <a:avLst/>
                <a:gdLst>
                  <a:gd name="connsiteX0" fmla="*/ 564947 w 564946"/>
                  <a:gd name="connsiteY0" fmla="*/ 107747 h 564946"/>
                  <a:gd name="connsiteX1" fmla="*/ 457200 w 564946"/>
                  <a:gd name="connsiteY1" fmla="*/ 0 h 564946"/>
                  <a:gd name="connsiteX2" fmla="*/ 282473 w 564946"/>
                  <a:gd name="connsiteY2" fmla="*/ 174727 h 564946"/>
                  <a:gd name="connsiteX3" fmla="*/ 107747 w 564946"/>
                  <a:gd name="connsiteY3" fmla="*/ 0 h 564946"/>
                  <a:gd name="connsiteX4" fmla="*/ 0 w 564946"/>
                  <a:gd name="connsiteY4" fmla="*/ 107747 h 564946"/>
                  <a:gd name="connsiteX5" fmla="*/ 174727 w 564946"/>
                  <a:gd name="connsiteY5" fmla="*/ 282473 h 564946"/>
                  <a:gd name="connsiteX6" fmla="*/ 0 w 564946"/>
                  <a:gd name="connsiteY6" fmla="*/ 457200 h 564946"/>
                  <a:gd name="connsiteX7" fmla="*/ 107747 w 564946"/>
                  <a:gd name="connsiteY7" fmla="*/ 564947 h 564946"/>
                  <a:gd name="connsiteX8" fmla="*/ 282473 w 564946"/>
                  <a:gd name="connsiteY8" fmla="*/ 390220 h 564946"/>
                  <a:gd name="connsiteX9" fmla="*/ 457200 w 564946"/>
                  <a:gd name="connsiteY9" fmla="*/ 564947 h 564946"/>
                  <a:gd name="connsiteX10" fmla="*/ 564947 w 564946"/>
                  <a:gd name="connsiteY10" fmla="*/ 457200 h 564946"/>
                  <a:gd name="connsiteX11" fmla="*/ 390220 w 564946"/>
                  <a:gd name="connsiteY11" fmla="*/ 282473 h 56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4946" h="564946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C5AF5840-4CA1-704F-A084-0BF32F9C4DC7}"/>
                  </a:ext>
                </a:extLst>
              </p:cNvPr>
              <p:cNvSpPr/>
              <p:nvPr/>
            </p:nvSpPr>
            <p:spPr>
              <a:xfrm>
                <a:off x="6586747" y="20574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3EE13311-408E-9340-9F5A-1412C3245461}"/>
                  </a:ext>
                </a:extLst>
              </p:cNvPr>
              <p:cNvSpPr/>
              <p:nvPr/>
            </p:nvSpPr>
            <p:spPr>
              <a:xfrm>
                <a:off x="4681747" y="4267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335ACD13-6D25-3D4F-A615-D9126AD76235}"/>
                  </a:ext>
                </a:extLst>
              </p:cNvPr>
              <p:cNvSpPr/>
              <p:nvPr/>
            </p:nvSpPr>
            <p:spPr>
              <a:xfrm>
                <a:off x="4780273" y="3146526"/>
                <a:ext cx="564946" cy="564946"/>
              </a:xfrm>
              <a:custGeom>
                <a:avLst/>
                <a:gdLst>
                  <a:gd name="connsiteX0" fmla="*/ 564947 w 564946"/>
                  <a:gd name="connsiteY0" fmla="*/ 107747 h 564946"/>
                  <a:gd name="connsiteX1" fmla="*/ 457200 w 564946"/>
                  <a:gd name="connsiteY1" fmla="*/ 0 h 564946"/>
                  <a:gd name="connsiteX2" fmla="*/ 282473 w 564946"/>
                  <a:gd name="connsiteY2" fmla="*/ 174727 h 564946"/>
                  <a:gd name="connsiteX3" fmla="*/ 107747 w 564946"/>
                  <a:gd name="connsiteY3" fmla="*/ 0 h 564946"/>
                  <a:gd name="connsiteX4" fmla="*/ 0 w 564946"/>
                  <a:gd name="connsiteY4" fmla="*/ 107747 h 564946"/>
                  <a:gd name="connsiteX5" fmla="*/ 174727 w 564946"/>
                  <a:gd name="connsiteY5" fmla="*/ 282473 h 564946"/>
                  <a:gd name="connsiteX6" fmla="*/ 0 w 564946"/>
                  <a:gd name="connsiteY6" fmla="*/ 457200 h 564946"/>
                  <a:gd name="connsiteX7" fmla="*/ 107747 w 564946"/>
                  <a:gd name="connsiteY7" fmla="*/ 564947 h 564946"/>
                  <a:gd name="connsiteX8" fmla="*/ 282473 w 564946"/>
                  <a:gd name="connsiteY8" fmla="*/ 390220 h 564946"/>
                  <a:gd name="connsiteX9" fmla="*/ 457200 w 564946"/>
                  <a:gd name="connsiteY9" fmla="*/ 564947 h 564946"/>
                  <a:gd name="connsiteX10" fmla="*/ 564947 w 564946"/>
                  <a:gd name="connsiteY10" fmla="*/ 457200 h 564946"/>
                  <a:gd name="connsiteX11" fmla="*/ 390220 w 564946"/>
                  <a:gd name="connsiteY11" fmla="*/ 282473 h 56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4946" h="564946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B1BC40B3-1EA8-134A-A5C8-745E9A66E618}"/>
                  </a:ext>
                </a:extLst>
              </p:cNvPr>
              <p:cNvSpPr/>
              <p:nvPr/>
            </p:nvSpPr>
            <p:spPr>
              <a:xfrm>
                <a:off x="6685273" y="4213326"/>
                <a:ext cx="564946" cy="564946"/>
              </a:xfrm>
              <a:custGeom>
                <a:avLst/>
                <a:gdLst>
                  <a:gd name="connsiteX0" fmla="*/ 564947 w 564946"/>
                  <a:gd name="connsiteY0" fmla="*/ 107747 h 564946"/>
                  <a:gd name="connsiteX1" fmla="*/ 457200 w 564946"/>
                  <a:gd name="connsiteY1" fmla="*/ 0 h 564946"/>
                  <a:gd name="connsiteX2" fmla="*/ 282473 w 564946"/>
                  <a:gd name="connsiteY2" fmla="*/ 174727 h 564946"/>
                  <a:gd name="connsiteX3" fmla="*/ 107747 w 564946"/>
                  <a:gd name="connsiteY3" fmla="*/ 0 h 564946"/>
                  <a:gd name="connsiteX4" fmla="*/ 0 w 564946"/>
                  <a:gd name="connsiteY4" fmla="*/ 107747 h 564946"/>
                  <a:gd name="connsiteX5" fmla="*/ 174727 w 564946"/>
                  <a:gd name="connsiteY5" fmla="*/ 282473 h 564946"/>
                  <a:gd name="connsiteX6" fmla="*/ 0 w 564946"/>
                  <a:gd name="connsiteY6" fmla="*/ 457200 h 564946"/>
                  <a:gd name="connsiteX7" fmla="*/ 107747 w 564946"/>
                  <a:gd name="connsiteY7" fmla="*/ 564947 h 564946"/>
                  <a:gd name="connsiteX8" fmla="*/ 282473 w 564946"/>
                  <a:gd name="connsiteY8" fmla="*/ 390220 h 564946"/>
                  <a:gd name="connsiteX9" fmla="*/ 457200 w 564946"/>
                  <a:gd name="connsiteY9" fmla="*/ 564947 h 564946"/>
                  <a:gd name="connsiteX10" fmla="*/ 564947 w 564946"/>
                  <a:gd name="connsiteY10" fmla="*/ 457200 h 564946"/>
                  <a:gd name="connsiteX11" fmla="*/ 390220 w 564946"/>
                  <a:gd name="connsiteY11" fmla="*/ 282473 h 56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4946" h="564946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735A4F59-7D10-3B4F-ABC7-C2E4B0DD7226}"/>
                  </a:ext>
                </a:extLst>
              </p:cNvPr>
              <p:cNvSpPr/>
              <p:nvPr/>
            </p:nvSpPr>
            <p:spPr>
              <a:xfrm>
                <a:off x="5211032" y="2514600"/>
                <a:ext cx="538164" cy="1803958"/>
              </a:xfrm>
              <a:custGeom>
                <a:avLst/>
                <a:gdLst>
                  <a:gd name="connsiteX0" fmla="*/ 251460 w 538164"/>
                  <a:gd name="connsiteY0" fmla="*/ 152400 h 1803958"/>
                  <a:gd name="connsiteX1" fmla="*/ 381000 w 538164"/>
                  <a:gd name="connsiteY1" fmla="*/ 152400 h 1803958"/>
                  <a:gd name="connsiteX2" fmla="*/ 381000 w 538164"/>
                  <a:gd name="connsiteY2" fmla="*/ 0 h 1803958"/>
                  <a:gd name="connsiteX3" fmla="*/ 76200 w 538164"/>
                  <a:gd name="connsiteY3" fmla="*/ 0 h 1803958"/>
                  <a:gd name="connsiteX4" fmla="*/ 0 w 538164"/>
                  <a:gd name="connsiteY4" fmla="*/ 76200 h 1803958"/>
                  <a:gd name="connsiteX5" fmla="*/ 0 w 538164"/>
                  <a:gd name="connsiteY5" fmla="*/ 381000 h 1803958"/>
                  <a:gd name="connsiteX6" fmla="*/ 152400 w 538164"/>
                  <a:gd name="connsiteY6" fmla="*/ 381000 h 1803958"/>
                  <a:gd name="connsiteX7" fmla="*/ 152400 w 538164"/>
                  <a:gd name="connsiteY7" fmla="*/ 274320 h 1803958"/>
                  <a:gd name="connsiteX8" fmla="*/ 96012 w 538164"/>
                  <a:gd name="connsiteY8" fmla="*/ 1701394 h 1803958"/>
                  <a:gd name="connsiteX9" fmla="*/ 208864 w 538164"/>
                  <a:gd name="connsiteY9" fmla="*/ 1803959 h 1803958"/>
                  <a:gd name="connsiteX10" fmla="*/ 251460 w 538164"/>
                  <a:gd name="connsiteY10" fmla="*/ 152400 h 1803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8164" h="1803958">
                    <a:moveTo>
                      <a:pt x="251460" y="152400"/>
                    </a:moveTo>
                    <a:lnTo>
                      <a:pt x="381000" y="152400"/>
                    </a:lnTo>
                    <a:lnTo>
                      <a:pt x="381000" y="0"/>
                    </a:ln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81000"/>
                    </a:lnTo>
                    <a:lnTo>
                      <a:pt x="152400" y="381000"/>
                    </a:lnTo>
                    <a:lnTo>
                      <a:pt x="152400" y="274320"/>
                    </a:lnTo>
                    <a:cubicBezTo>
                      <a:pt x="482946" y="700497"/>
                      <a:pt x="459153" y="1302630"/>
                      <a:pt x="96012" y="1701394"/>
                    </a:cubicBezTo>
                    <a:lnTo>
                      <a:pt x="208864" y="1803959"/>
                    </a:lnTo>
                    <a:cubicBezTo>
                      <a:pt x="631203" y="1340396"/>
                      <a:pt x="649338" y="637118"/>
                      <a:pt x="251460" y="152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D6CC1E97-3A0E-F04C-97F3-DD52E453C276}"/>
                  </a:ext>
                </a:extLst>
              </p:cNvPr>
              <p:cNvSpPr/>
              <p:nvPr/>
            </p:nvSpPr>
            <p:spPr>
              <a:xfrm>
                <a:off x="5596147" y="4648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CE7A1B87-F73B-0742-A38B-7BD9E6C09BE5}"/>
                  </a:ext>
                </a:extLst>
              </p:cNvPr>
              <p:cNvSpPr/>
              <p:nvPr/>
            </p:nvSpPr>
            <p:spPr>
              <a:xfrm>
                <a:off x="5215147" y="2003526"/>
                <a:ext cx="1219183" cy="564946"/>
              </a:xfrm>
              <a:custGeom>
                <a:avLst/>
                <a:gdLst>
                  <a:gd name="connsiteX0" fmla="*/ 1196874 w 1219183"/>
                  <a:gd name="connsiteY0" fmla="*/ 228600 h 564946"/>
                  <a:gd name="connsiteX1" fmla="*/ 968273 w 1219183"/>
                  <a:gd name="connsiteY1" fmla="*/ 0 h 564946"/>
                  <a:gd name="connsiteX2" fmla="*/ 860527 w 1219183"/>
                  <a:gd name="connsiteY2" fmla="*/ 107747 h 564946"/>
                  <a:gd name="connsiteX3" fmla="*/ 959053 w 1219183"/>
                  <a:gd name="connsiteY3" fmla="*/ 206273 h 564946"/>
                  <a:gd name="connsiteX4" fmla="*/ 0 w 1219183"/>
                  <a:gd name="connsiteY4" fmla="*/ 206273 h 564946"/>
                  <a:gd name="connsiteX5" fmla="*/ 0 w 1219183"/>
                  <a:gd name="connsiteY5" fmla="*/ 358673 h 564946"/>
                  <a:gd name="connsiteX6" fmla="*/ 959053 w 1219183"/>
                  <a:gd name="connsiteY6" fmla="*/ 358673 h 564946"/>
                  <a:gd name="connsiteX7" fmla="*/ 860527 w 1219183"/>
                  <a:gd name="connsiteY7" fmla="*/ 457200 h 564946"/>
                  <a:gd name="connsiteX8" fmla="*/ 968273 w 1219183"/>
                  <a:gd name="connsiteY8" fmla="*/ 564947 h 564946"/>
                  <a:gd name="connsiteX9" fmla="*/ 1196874 w 1219183"/>
                  <a:gd name="connsiteY9" fmla="*/ 336347 h 564946"/>
                  <a:gd name="connsiteX10" fmla="*/ 1196874 w 1219183"/>
                  <a:gd name="connsiteY10" fmla="*/ 228600 h 56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183" h="564946">
                    <a:moveTo>
                      <a:pt x="1196874" y="228600"/>
                    </a:moveTo>
                    <a:lnTo>
                      <a:pt x="968273" y="0"/>
                    </a:lnTo>
                    <a:lnTo>
                      <a:pt x="860527" y="107747"/>
                    </a:lnTo>
                    <a:lnTo>
                      <a:pt x="959053" y="206273"/>
                    </a:lnTo>
                    <a:lnTo>
                      <a:pt x="0" y="206273"/>
                    </a:lnTo>
                    <a:lnTo>
                      <a:pt x="0" y="358673"/>
                    </a:lnTo>
                    <a:lnTo>
                      <a:pt x="959053" y="358673"/>
                    </a:lnTo>
                    <a:lnTo>
                      <a:pt x="860527" y="457200"/>
                    </a:lnTo>
                    <a:lnTo>
                      <a:pt x="968273" y="564947"/>
                    </a:lnTo>
                    <a:lnTo>
                      <a:pt x="1196874" y="336347"/>
                    </a:lnTo>
                    <a:cubicBezTo>
                      <a:pt x="1226620" y="306591"/>
                      <a:pt x="1226620" y="258356"/>
                      <a:pt x="1196874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2B69E595-50F0-3748-8329-432F42683C49}"/>
                  </a:ext>
                </a:extLst>
              </p:cNvPr>
              <p:cNvSpPr/>
              <p:nvPr/>
            </p:nvSpPr>
            <p:spPr>
              <a:xfrm>
                <a:off x="5824740" y="2667000"/>
                <a:ext cx="838206" cy="1828800"/>
              </a:xfrm>
              <a:custGeom>
                <a:avLst/>
                <a:gdLst>
                  <a:gd name="connsiteX0" fmla="*/ 762007 w 838206"/>
                  <a:gd name="connsiteY0" fmla="*/ 0 h 1828800"/>
                  <a:gd name="connsiteX1" fmla="*/ 457207 w 838206"/>
                  <a:gd name="connsiteY1" fmla="*/ 0 h 1828800"/>
                  <a:gd name="connsiteX2" fmla="*/ 457207 w 838206"/>
                  <a:gd name="connsiteY2" fmla="*/ 152400 h 1828800"/>
                  <a:gd name="connsiteX3" fmla="*/ 580651 w 838206"/>
                  <a:gd name="connsiteY3" fmla="*/ 152400 h 1828800"/>
                  <a:gd name="connsiteX4" fmla="*/ 7 w 838206"/>
                  <a:gd name="connsiteY4" fmla="*/ 1624051 h 1828800"/>
                  <a:gd name="connsiteX5" fmla="*/ 7 w 838206"/>
                  <a:gd name="connsiteY5" fmla="*/ 1828800 h 1828800"/>
                  <a:gd name="connsiteX6" fmla="*/ 152407 w 838206"/>
                  <a:gd name="connsiteY6" fmla="*/ 1828800 h 1828800"/>
                  <a:gd name="connsiteX7" fmla="*/ 152407 w 838206"/>
                  <a:gd name="connsiteY7" fmla="*/ 1624051 h 1828800"/>
                  <a:gd name="connsiteX8" fmla="*/ 685807 w 838206"/>
                  <a:gd name="connsiteY8" fmla="*/ 262814 h 1828800"/>
                  <a:gd name="connsiteX9" fmla="*/ 685807 w 838206"/>
                  <a:gd name="connsiteY9" fmla="*/ 381000 h 1828800"/>
                  <a:gd name="connsiteX10" fmla="*/ 838207 w 838206"/>
                  <a:gd name="connsiteY10" fmla="*/ 381000 h 1828800"/>
                  <a:gd name="connsiteX11" fmla="*/ 838207 w 838206"/>
                  <a:gd name="connsiteY11" fmla="*/ 76200 h 1828800"/>
                  <a:gd name="connsiteX12" fmla="*/ 762007 w 838206"/>
                  <a:gd name="connsiteY12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8206" h="1828800">
                    <a:moveTo>
                      <a:pt x="762007" y="0"/>
                    </a:moveTo>
                    <a:lnTo>
                      <a:pt x="457207" y="0"/>
                    </a:lnTo>
                    <a:lnTo>
                      <a:pt x="457207" y="152400"/>
                    </a:lnTo>
                    <a:lnTo>
                      <a:pt x="580651" y="152400"/>
                    </a:lnTo>
                    <a:cubicBezTo>
                      <a:pt x="206375" y="550859"/>
                      <a:pt x="-1365" y="1077373"/>
                      <a:pt x="7" y="1624051"/>
                    </a:cubicBezTo>
                    <a:lnTo>
                      <a:pt x="7" y="1828800"/>
                    </a:lnTo>
                    <a:lnTo>
                      <a:pt x="152407" y="1828800"/>
                    </a:lnTo>
                    <a:lnTo>
                      <a:pt x="152407" y="1624051"/>
                    </a:lnTo>
                    <a:cubicBezTo>
                      <a:pt x="151149" y="1119083"/>
                      <a:pt x="341811" y="632498"/>
                      <a:pt x="685807" y="262814"/>
                    </a:cubicBezTo>
                    <a:lnTo>
                      <a:pt x="685807" y="381000"/>
                    </a:lnTo>
                    <a:lnTo>
                      <a:pt x="838207" y="381000"/>
                    </a:lnTo>
                    <a:lnTo>
                      <a:pt x="838207" y="76200"/>
                    </a:lnTo>
                    <a:cubicBezTo>
                      <a:pt x="838207" y="34119"/>
                      <a:pt x="804088" y="0"/>
                      <a:pt x="7620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4" name="Graphic 7">
              <a:extLst>
                <a:ext uri="{FF2B5EF4-FFF2-40B4-BE49-F238E27FC236}">
                  <a16:creationId xmlns:a16="http://schemas.microsoft.com/office/drawing/2014/main" id="{E7E92C8F-A869-8545-8306-EC4C4F9B0BFF}"/>
                </a:ext>
              </a:extLst>
            </p:cNvPr>
            <p:cNvGrpSpPr/>
            <p:nvPr/>
          </p:nvGrpSpPr>
          <p:grpSpPr>
            <a:xfrm>
              <a:off x="8838527" y="3950396"/>
              <a:ext cx="762875" cy="995055"/>
              <a:chOff x="3658399" y="1188393"/>
              <a:chExt cx="3505199" cy="4572001"/>
            </a:xfrm>
          </p:grpSpPr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492A9CA0-970A-E843-8EBE-11B57D945342}"/>
                  </a:ext>
                </a:extLst>
              </p:cNvPr>
              <p:cNvSpPr/>
              <p:nvPr/>
            </p:nvSpPr>
            <p:spPr>
              <a:xfrm>
                <a:off x="5600604" y="4495800"/>
                <a:ext cx="1066799" cy="609600"/>
              </a:xfrm>
              <a:custGeom>
                <a:avLst/>
                <a:gdLst>
                  <a:gd name="connsiteX0" fmla="*/ 990600 w 1066799"/>
                  <a:gd name="connsiteY0" fmla="*/ 0 h 609600"/>
                  <a:gd name="connsiteX1" fmla="*/ 76200 w 1066799"/>
                  <a:gd name="connsiteY1" fmla="*/ 0 h 609600"/>
                  <a:gd name="connsiteX2" fmla="*/ 0 w 1066799"/>
                  <a:gd name="connsiteY2" fmla="*/ 76200 h 609600"/>
                  <a:gd name="connsiteX3" fmla="*/ 0 w 1066799"/>
                  <a:gd name="connsiteY3" fmla="*/ 533400 h 609600"/>
                  <a:gd name="connsiteX4" fmla="*/ 76200 w 1066799"/>
                  <a:gd name="connsiteY4" fmla="*/ 609600 h 609600"/>
                  <a:gd name="connsiteX5" fmla="*/ 990600 w 1066799"/>
                  <a:gd name="connsiteY5" fmla="*/ 609600 h 609600"/>
                  <a:gd name="connsiteX6" fmla="*/ 1066800 w 1066799"/>
                  <a:gd name="connsiteY6" fmla="*/ 533400 h 609600"/>
                  <a:gd name="connsiteX7" fmla="*/ 1066800 w 1066799"/>
                  <a:gd name="connsiteY7" fmla="*/ 76200 h 609600"/>
                  <a:gd name="connsiteX8" fmla="*/ 990600 w 1066799"/>
                  <a:gd name="connsiteY8" fmla="*/ 0 h 609600"/>
                  <a:gd name="connsiteX9" fmla="*/ 914400 w 1066799"/>
                  <a:gd name="connsiteY9" fmla="*/ 457200 h 609600"/>
                  <a:gd name="connsiteX10" fmla="*/ 152400 w 1066799"/>
                  <a:gd name="connsiteY10" fmla="*/ 457200 h 609600"/>
                  <a:gd name="connsiteX11" fmla="*/ 152400 w 1066799"/>
                  <a:gd name="connsiteY11" fmla="*/ 152400 h 609600"/>
                  <a:gd name="connsiteX12" fmla="*/ 914400 w 1066799"/>
                  <a:gd name="connsiteY12" fmla="*/ 152400 h 609600"/>
                  <a:gd name="connsiteX13" fmla="*/ 914400 w 1066799"/>
                  <a:gd name="connsiteY13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66799" h="609600">
                    <a:moveTo>
                      <a:pt x="9906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533400"/>
                    </a:lnTo>
                    <a:cubicBezTo>
                      <a:pt x="0" y="575481"/>
                      <a:pt x="34119" y="609600"/>
                      <a:pt x="76200" y="609600"/>
                    </a:cubicBezTo>
                    <a:lnTo>
                      <a:pt x="990600" y="609600"/>
                    </a:lnTo>
                    <a:cubicBezTo>
                      <a:pt x="1032681" y="609600"/>
                      <a:pt x="1066800" y="575481"/>
                      <a:pt x="1066800" y="533400"/>
                    </a:cubicBezTo>
                    <a:lnTo>
                      <a:pt x="1066800" y="76200"/>
                    </a:lnTo>
                    <a:cubicBezTo>
                      <a:pt x="1066800" y="34119"/>
                      <a:pt x="1032681" y="0"/>
                      <a:pt x="990600" y="0"/>
                    </a:cubicBezTo>
                    <a:close/>
                    <a:moveTo>
                      <a:pt x="914400" y="457200"/>
                    </a:moveTo>
                    <a:lnTo>
                      <a:pt x="152400" y="457200"/>
                    </a:lnTo>
                    <a:lnTo>
                      <a:pt x="152400" y="152400"/>
                    </a:lnTo>
                    <a:lnTo>
                      <a:pt x="914400" y="152400"/>
                    </a:lnTo>
                    <a:lnTo>
                      <a:pt x="914400" y="457200"/>
                    </a:lnTo>
                    <a:close/>
                  </a:path>
                </a:pathLst>
              </a:custGeom>
              <a:gradFill>
                <a:gsLst>
                  <a:gs pos="0">
                    <a:srgbClr val="DA6C67"/>
                  </a:gs>
                  <a:gs pos="100000">
                    <a:srgbClr val="C7635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77763137-D1EA-1C4B-8237-4EA5CFCCC5C0}"/>
                  </a:ext>
                </a:extLst>
              </p:cNvPr>
              <p:cNvSpPr/>
              <p:nvPr/>
            </p:nvSpPr>
            <p:spPr>
              <a:xfrm>
                <a:off x="3658399" y="1188393"/>
                <a:ext cx="3505199" cy="4572001"/>
              </a:xfrm>
              <a:custGeom>
                <a:avLst/>
                <a:gdLst>
                  <a:gd name="connsiteX0" fmla="*/ 3200400 w 3505199"/>
                  <a:gd name="connsiteY0" fmla="*/ 0 h 4572001"/>
                  <a:gd name="connsiteX1" fmla="*/ 2895600 w 3505199"/>
                  <a:gd name="connsiteY1" fmla="*/ 304800 h 4572001"/>
                  <a:gd name="connsiteX2" fmla="*/ 2819400 w 3505199"/>
                  <a:gd name="connsiteY2" fmla="*/ 381000 h 4572001"/>
                  <a:gd name="connsiteX3" fmla="*/ 2743200 w 3505199"/>
                  <a:gd name="connsiteY3" fmla="*/ 304800 h 4572001"/>
                  <a:gd name="connsiteX4" fmla="*/ 2743200 w 3505199"/>
                  <a:gd name="connsiteY4" fmla="*/ 228600 h 4572001"/>
                  <a:gd name="connsiteX5" fmla="*/ 2667000 w 3505199"/>
                  <a:gd name="connsiteY5" fmla="*/ 152400 h 4572001"/>
                  <a:gd name="connsiteX6" fmla="*/ 838200 w 3505199"/>
                  <a:gd name="connsiteY6" fmla="*/ 152400 h 4572001"/>
                  <a:gd name="connsiteX7" fmla="*/ 762000 w 3505199"/>
                  <a:gd name="connsiteY7" fmla="*/ 228600 h 4572001"/>
                  <a:gd name="connsiteX8" fmla="*/ 762000 w 3505199"/>
                  <a:gd name="connsiteY8" fmla="*/ 304800 h 4572001"/>
                  <a:gd name="connsiteX9" fmla="*/ 685800 w 3505199"/>
                  <a:gd name="connsiteY9" fmla="*/ 381000 h 4572001"/>
                  <a:gd name="connsiteX10" fmla="*/ 609600 w 3505199"/>
                  <a:gd name="connsiteY10" fmla="*/ 304800 h 4572001"/>
                  <a:gd name="connsiteX11" fmla="*/ 304800 w 3505199"/>
                  <a:gd name="connsiteY11" fmla="*/ 0 h 4572001"/>
                  <a:gd name="connsiteX12" fmla="*/ 0 w 3505199"/>
                  <a:gd name="connsiteY12" fmla="*/ 304800 h 4572001"/>
                  <a:gd name="connsiteX13" fmla="*/ 0 w 3505199"/>
                  <a:gd name="connsiteY13" fmla="*/ 502920 h 4572001"/>
                  <a:gd name="connsiteX14" fmla="*/ 792480 w 3505199"/>
                  <a:gd name="connsiteY14" fmla="*/ 1295400 h 4572001"/>
                  <a:gd name="connsiteX15" fmla="*/ 792861 w 3505199"/>
                  <a:gd name="connsiteY15" fmla="*/ 1295400 h 4572001"/>
                  <a:gd name="connsiteX16" fmla="*/ 838200 w 3505199"/>
                  <a:gd name="connsiteY16" fmla="*/ 1295400 h 4572001"/>
                  <a:gd name="connsiteX17" fmla="*/ 914400 w 3505199"/>
                  <a:gd name="connsiteY17" fmla="*/ 1371600 h 4572001"/>
                  <a:gd name="connsiteX18" fmla="*/ 838200 w 3505199"/>
                  <a:gd name="connsiteY18" fmla="*/ 1447800 h 4572001"/>
                  <a:gd name="connsiteX19" fmla="*/ 685800 w 3505199"/>
                  <a:gd name="connsiteY19" fmla="*/ 1447800 h 4572001"/>
                  <a:gd name="connsiteX20" fmla="*/ 685800 w 3505199"/>
                  <a:gd name="connsiteY20" fmla="*/ 1600200 h 4572001"/>
                  <a:gd name="connsiteX21" fmla="*/ 838200 w 3505199"/>
                  <a:gd name="connsiteY21" fmla="*/ 1600200 h 4572001"/>
                  <a:gd name="connsiteX22" fmla="*/ 1040435 w 3505199"/>
                  <a:gd name="connsiteY22" fmla="*/ 1475918 h 4572001"/>
                  <a:gd name="connsiteX23" fmla="*/ 1150087 w 3505199"/>
                  <a:gd name="connsiteY23" fmla="*/ 1690040 h 4572001"/>
                  <a:gd name="connsiteX24" fmla="*/ 1334414 w 3505199"/>
                  <a:gd name="connsiteY24" fmla="*/ 2012518 h 4572001"/>
                  <a:gd name="connsiteX25" fmla="*/ 1248842 w 3505199"/>
                  <a:gd name="connsiteY25" fmla="*/ 2322262 h 4572001"/>
                  <a:gd name="connsiteX26" fmla="*/ 1412824 w 3505199"/>
                  <a:gd name="connsiteY26" fmla="*/ 2434895 h 4572001"/>
                  <a:gd name="connsiteX27" fmla="*/ 1167613 w 3505199"/>
                  <a:gd name="connsiteY27" fmla="*/ 3048000 h 4572001"/>
                  <a:gd name="connsiteX28" fmla="*/ 914400 w 3505199"/>
                  <a:gd name="connsiteY28" fmla="*/ 3048000 h 4572001"/>
                  <a:gd name="connsiteX29" fmla="*/ 838200 w 3505199"/>
                  <a:gd name="connsiteY29" fmla="*/ 3124200 h 4572001"/>
                  <a:gd name="connsiteX30" fmla="*/ 838200 w 3505199"/>
                  <a:gd name="connsiteY30" fmla="*/ 4173017 h 4572001"/>
                  <a:gd name="connsiteX31" fmla="*/ 693801 w 3505199"/>
                  <a:gd name="connsiteY31" fmla="*/ 4461739 h 4572001"/>
                  <a:gd name="connsiteX32" fmla="*/ 727901 w 3505199"/>
                  <a:gd name="connsiteY32" fmla="*/ 4563961 h 4572001"/>
                  <a:gd name="connsiteX33" fmla="*/ 762000 w 3505199"/>
                  <a:gd name="connsiteY33" fmla="*/ 4572000 h 4572001"/>
                  <a:gd name="connsiteX34" fmla="*/ 2743200 w 3505199"/>
                  <a:gd name="connsiteY34" fmla="*/ 4572000 h 4572001"/>
                  <a:gd name="connsiteX35" fmla="*/ 2819819 w 3505199"/>
                  <a:gd name="connsiteY35" fmla="*/ 4496219 h 4572001"/>
                  <a:gd name="connsiteX36" fmla="*/ 2811780 w 3505199"/>
                  <a:gd name="connsiteY36" fmla="*/ 4461739 h 4572001"/>
                  <a:gd name="connsiteX37" fmla="*/ 2667000 w 3505199"/>
                  <a:gd name="connsiteY37" fmla="*/ 4173017 h 4572001"/>
                  <a:gd name="connsiteX38" fmla="*/ 2667000 w 3505199"/>
                  <a:gd name="connsiteY38" fmla="*/ 3124200 h 4572001"/>
                  <a:gd name="connsiteX39" fmla="*/ 2590800 w 3505199"/>
                  <a:gd name="connsiteY39" fmla="*/ 3048000 h 4572001"/>
                  <a:gd name="connsiteX40" fmla="*/ 2337588 w 3505199"/>
                  <a:gd name="connsiteY40" fmla="*/ 3048000 h 4572001"/>
                  <a:gd name="connsiteX41" fmla="*/ 2092376 w 3505199"/>
                  <a:gd name="connsiteY41" fmla="*/ 2434895 h 4572001"/>
                  <a:gd name="connsiteX42" fmla="*/ 2283419 w 3505199"/>
                  <a:gd name="connsiteY42" fmla="*/ 2176501 h 4572001"/>
                  <a:gd name="connsiteX43" fmla="*/ 2170786 w 3505199"/>
                  <a:gd name="connsiteY43" fmla="*/ 2012518 h 4572001"/>
                  <a:gd name="connsiteX44" fmla="*/ 2355114 w 3505199"/>
                  <a:gd name="connsiteY44" fmla="*/ 1690040 h 4572001"/>
                  <a:gd name="connsiteX45" fmla="*/ 2464765 w 3505199"/>
                  <a:gd name="connsiteY45" fmla="*/ 1475918 h 4572001"/>
                  <a:gd name="connsiteX46" fmla="*/ 2667000 w 3505199"/>
                  <a:gd name="connsiteY46" fmla="*/ 1600200 h 4572001"/>
                  <a:gd name="connsiteX47" fmla="*/ 2819400 w 3505199"/>
                  <a:gd name="connsiteY47" fmla="*/ 1600200 h 4572001"/>
                  <a:gd name="connsiteX48" fmla="*/ 2819400 w 3505199"/>
                  <a:gd name="connsiteY48" fmla="*/ 1447800 h 4572001"/>
                  <a:gd name="connsiteX49" fmla="*/ 2667000 w 3505199"/>
                  <a:gd name="connsiteY49" fmla="*/ 1447800 h 4572001"/>
                  <a:gd name="connsiteX50" fmla="*/ 2590800 w 3505199"/>
                  <a:gd name="connsiteY50" fmla="*/ 1371600 h 4572001"/>
                  <a:gd name="connsiteX51" fmla="*/ 2667000 w 3505199"/>
                  <a:gd name="connsiteY51" fmla="*/ 1295400 h 4572001"/>
                  <a:gd name="connsiteX52" fmla="*/ 2712720 w 3505199"/>
                  <a:gd name="connsiteY52" fmla="*/ 1295400 h 4572001"/>
                  <a:gd name="connsiteX53" fmla="*/ 3505200 w 3505199"/>
                  <a:gd name="connsiteY53" fmla="*/ 502920 h 4572001"/>
                  <a:gd name="connsiteX54" fmla="*/ 3505200 w 3505199"/>
                  <a:gd name="connsiteY54" fmla="*/ 304800 h 4572001"/>
                  <a:gd name="connsiteX55" fmla="*/ 3200400 w 3505199"/>
                  <a:gd name="connsiteY55" fmla="*/ 0 h 4572001"/>
                  <a:gd name="connsiteX56" fmla="*/ 838200 w 3505199"/>
                  <a:gd name="connsiteY56" fmla="*/ 1143000 h 4572001"/>
                  <a:gd name="connsiteX57" fmla="*/ 792861 w 3505199"/>
                  <a:gd name="connsiteY57" fmla="*/ 1143000 h 4572001"/>
                  <a:gd name="connsiteX58" fmla="*/ 152400 w 3505199"/>
                  <a:gd name="connsiteY58" fmla="*/ 503301 h 4572001"/>
                  <a:gd name="connsiteX59" fmla="*/ 152400 w 3505199"/>
                  <a:gd name="connsiteY59" fmla="*/ 502920 h 4572001"/>
                  <a:gd name="connsiteX60" fmla="*/ 152400 w 3505199"/>
                  <a:gd name="connsiteY60" fmla="*/ 304800 h 4572001"/>
                  <a:gd name="connsiteX61" fmla="*/ 304800 w 3505199"/>
                  <a:gd name="connsiteY61" fmla="*/ 152400 h 4572001"/>
                  <a:gd name="connsiteX62" fmla="*/ 457200 w 3505199"/>
                  <a:gd name="connsiteY62" fmla="*/ 304800 h 4572001"/>
                  <a:gd name="connsiteX63" fmla="*/ 685800 w 3505199"/>
                  <a:gd name="connsiteY63" fmla="*/ 533400 h 4572001"/>
                  <a:gd name="connsiteX64" fmla="*/ 777240 w 3505199"/>
                  <a:gd name="connsiteY64" fmla="*/ 513893 h 4572001"/>
                  <a:gd name="connsiteX65" fmla="*/ 912190 w 3505199"/>
                  <a:gd name="connsiteY65" fmla="*/ 1156411 h 4572001"/>
                  <a:gd name="connsiteX66" fmla="*/ 838200 w 3505199"/>
                  <a:gd name="connsiteY66" fmla="*/ 1143000 h 4572001"/>
                  <a:gd name="connsiteX67" fmla="*/ 2619908 w 3505199"/>
                  <a:gd name="connsiteY67" fmla="*/ 4419600 h 4572001"/>
                  <a:gd name="connsiteX68" fmla="*/ 885292 w 3505199"/>
                  <a:gd name="connsiteY68" fmla="*/ 4419600 h 4572001"/>
                  <a:gd name="connsiteX69" fmla="*/ 961492 w 3505199"/>
                  <a:gd name="connsiteY69" fmla="*/ 4267200 h 4572001"/>
                  <a:gd name="connsiteX70" fmla="*/ 2543708 w 3505199"/>
                  <a:gd name="connsiteY70" fmla="*/ 4267200 h 4572001"/>
                  <a:gd name="connsiteX71" fmla="*/ 2619908 w 3505199"/>
                  <a:gd name="connsiteY71" fmla="*/ 4419600 h 4572001"/>
                  <a:gd name="connsiteX72" fmla="*/ 2514600 w 3505199"/>
                  <a:gd name="connsiteY72" fmla="*/ 3200400 h 4572001"/>
                  <a:gd name="connsiteX73" fmla="*/ 2514600 w 3505199"/>
                  <a:gd name="connsiteY73" fmla="*/ 4114800 h 4572001"/>
                  <a:gd name="connsiteX74" fmla="*/ 990600 w 3505199"/>
                  <a:gd name="connsiteY74" fmla="*/ 4114800 h 4572001"/>
                  <a:gd name="connsiteX75" fmla="*/ 990600 w 3505199"/>
                  <a:gd name="connsiteY75" fmla="*/ 3200400 h 4572001"/>
                  <a:gd name="connsiteX76" fmla="*/ 2514600 w 3505199"/>
                  <a:gd name="connsiteY76" fmla="*/ 3200400 h 4572001"/>
                  <a:gd name="connsiteX77" fmla="*/ 2112493 w 3505199"/>
                  <a:gd name="connsiteY77" fmla="*/ 2895600 h 4572001"/>
                  <a:gd name="connsiteX78" fmla="*/ 2173453 w 3505199"/>
                  <a:gd name="connsiteY78" fmla="*/ 3048000 h 4572001"/>
                  <a:gd name="connsiteX79" fmla="*/ 1331747 w 3505199"/>
                  <a:gd name="connsiteY79" fmla="*/ 3048000 h 4572001"/>
                  <a:gd name="connsiteX80" fmla="*/ 1575588 w 3505199"/>
                  <a:gd name="connsiteY80" fmla="*/ 2438400 h 4572001"/>
                  <a:gd name="connsiteX81" fmla="*/ 1929613 w 3505199"/>
                  <a:gd name="connsiteY81" fmla="*/ 2438400 h 4572001"/>
                  <a:gd name="connsiteX82" fmla="*/ 2051533 w 3505199"/>
                  <a:gd name="connsiteY82" fmla="*/ 2743200 h 4572001"/>
                  <a:gd name="connsiteX83" fmla="*/ 1600200 w 3505199"/>
                  <a:gd name="connsiteY83" fmla="*/ 2743200 h 4572001"/>
                  <a:gd name="connsiteX84" fmla="*/ 1600200 w 3505199"/>
                  <a:gd name="connsiteY84" fmla="*/ 2895600 h 4572001"/>
                  <a:gd name="connsiteX85" fmla="*/ 2112493 w 3505199"/>
                  <a:gd name="connsiteY85" fmla="*/ 2895600 h 4572001"/>
                  <a:gd name="connsiteX86" fmla="*/ 2057400 w 3505199"/>
                  <a:gd name="connsiteY86" fmla="*/ 2286000 h 4572001"/>
                  <a:gd name="connsiteX87" fmla="*/ 1447800 w 3505199"/>
                  <a:gd name="connsiteY87" fmla="*/ 2286000 h 4572001"/>
                  <a:gd name="connsiteX88" fmla="*/ 1371600 w 3505199"/>
                  <a:gd name="connsiteY88" fmla="*/ 2209800 h 4572001"/>
                  <a:gd name="connsiteX89" fmla="*/ 1447800 w 3505199"/>
                  <a:gd name="connsiteY89" fmla="*/ 2133600 h 4572001"/>
                  <a:gd name="connsiteX90" fmla="*/ 2057400 w 3505199"/>
                  <a:gd name="connsiteY90" fmla="*/ 2133600 h 4572001"/>
                  <a:gd name="connsiteX91" fmla="*/ 2133600 w 3505199"/>
                  <a:gd name="connsiteY91" fmla="*/ 2209800 h 4572001"/>
                  <a:gd name="connsiteX92" fmla="*/ 2057400 w 3505199"/>
                  <a:gd name="connsiteY92" fmla="*/ 2286000 h 4572001"/>
                  <a:gd name="connsiteX93" fmla="*/ 2580894 w 3505199"/>
                  <a:gd name="connsiteY93" fmla="*/ 457200 h 4572001"/>
                  <a:gd name="connsiteX94" fmla="*/ 1143000 w 3505199"/>
                  <a:gd name="connsiteY94" fmla="*/ 457200 h 4572001"/>
                  <a:gd name="connsiteX95" fmla="*/ 1143000 w 3505199"/>
                  <a:gd name="connsiteY95" fmla="*/ 609600 h 4572001"/>
                  <a:gd name="connsiteX96" fmla="*/ 2563673 w 3505199"/>
                  <a:gd name="connsiteY96" fmla="*/ 609600 h 4572001"/>
                  <a:gd name="connsiteX97" fmla="*/ 2222830 w 3505199"/>
                  <a:gd name="connsiteY97" fmla="*/ 1614449 h 4572001"/>
                  <a:gd name="connsiteX98" fmla="*/ 2013204 w 3505199"/>
                  <a:gd name="connsiteY98" fmla="*/ 1981200 h 4572001"/>
                  <a:gd name="connsiteX99" fmla="*/ 1491996 w 3505199"/>
                  <a:gd name="connsiteY99" fmla="*/ 1981200 h 4572001"/>
                  <a:gd name="connsiteX100" fmla="*/ 1282370 w 3505199"/>
                  <a:gd name="connsiteY100" fmla="*/ 1614449 h 4572001"/>
                  <a:gd name="connsiteX101" fmla="*/ 915467 w 3505199"/>
                  <a:gd name="connsiteY101" fmla="*/ 304800 h 4572001"/>
                  <a:gd name="connsiteX102" fmla="*/ 2589733 w 3505199"/>
                  <a:gd name="connsiteY102" fmla="*/ 304800 h 4572001"/>
                  <a:gd name="connsiteX103" fmla="*/ 2580894 w 3505199"/>
                  <a:gd name="connsiteY103" fmla="*/ 457200 h 4572001"/>
                  <a:gd name="connsiteX104" fmla="*/ 3352800 w 3505199"/>
                  <a:gd name="connsiteY104" fmla="*/ 502920 h 4572001"/>
                  <a:gd name="connsiteX105" fmla="*/ 2712720 w 3505199"/>
                  <a:gd name="connsiteY105" fmla="*/ 1143000 h 4572001"/>
                  <a:gd name="connsiteX106" fmla="*/ 2712720 w 3505199"/>
                  <a:gd name="connsiteY106" fmla="*/ 1143000 h 4572001"/>
                  <a:gd name="connsiteX107" fmla="*/ 2667000 w 3505199"/>
                  <a:gd name="connsiteY107" fmla="*/ 1143000 h 4572001"/>
                  <a:gd name="connsiteX108" fmla="*/ 2592781 w 3505199"/>
                  <a:gd name="connsiteY108" fmla="*/ 1156411 h 4572001"/>
                  <a:gd name="connsiteX109" fmla="*/ 2727960 w 3505199"/>
                  <a:gd name="connsiteY109" fmla="*/ 513893 h 4572001"/>
                  <a:gd name="connsiteX110" fmla="*/ 2819400 w 3505199"/>
                  <a:gd name="connsiteY110" fmla="*/ 533400 h 4572001"/>
                  <a:gd name="connsiteX111" fmla="*/ 3048000 w 3505199"/>
                  <a:gd name="connsiteY111" fmla="*/ 304800 h 4572001"/>
                  <a:gd name="connsiteX112" fmla="*/ 3200400 w 3505199"/>
                  <a:gd name="connsiteY112" fmla="*/ 152400 h 4572001"/>
                  <a:gd name="connsiteX113" fmla="*/ 3352800 w 3505199"/>
                  <a:gd name="connsiteY113" fmla="*/ 304800 h 4572001"/>
                  <a:gd name="connsiteX114" fmla="*/ 3352800 w 3505199"/>
                  <a:gd name="connsiteY114" fmla="*/ 502920 h 457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3505199" h="4572001">
                    <a:moveTo>
                      <a:pt x="3200400" y="0"/>
                    </a:moveTo>
                    <a:cubicBezTo>
                      <a:pt x="3032065" y="0"/>
                      <a:pt x="2895600" y="136465"/>
                      <a:pt x="2895600" y="304800"/>
                    </a:cubicBezTo>
                    <a:cubicBezTo>
                      <a:pt x="2895600" y="346881"/>
                      <a:pt x="2861481" y="381000"/>
                      <a:pt x="2819400" y="381000"/>
                    </a:cubicBezTo>
                    <a:cubicBezTo>
                      <a:pt x="2777319" y="381000"/>
                      <a:pt x="2743200" y="346881"/>
                      <a:pt x="2743200" y="304800"/>
                    </a:cubicBezTo>
                    <a:lnTo>
                      <a:pt x="2743200" y="228600"/>
                    </a:lnTo>
                    <a:cubicBezTo>
                      <a:pt x="2743200" y="186519"/>
                      <a:pt x="2709081" y="152400"/>
                      <a:pt x="2667000" y="152400"/>
                    </a:cubicBezTo>
                    <a:lnTo>
                      <a:pt x="838200" y="152400"/>
                    </a:lnTo>
                    <a:cubicBezTo>
                      <a:pt x="796119" y="152400"/>
                      <a:pt x="762000" y="186519"/>
                      <a:pt x="762000" y="228600"/>
                    </a:cubicBezTo>
                    <a:lnTo>
                      <a:pt x="762000" y="304800"/>
                    </a:lnTo>
                    <a:cubicBezTo>
                      <a:pt x="762000" y="346881"/>
                      <a:pt x="727882" y="381000"/>
                      <a:pt x="685800" y="381000"/>
                    </a:cubicBezTo>
                    <a:cubicBezTo>
                      <a:pt x="643719" y="381000"/>
                      <a:pt x="609600" y="346881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ubicBezTo>
                      <a:pt x="136465" y="0"/>
                      <a:pt x="0" y="136465"/>
                      <a:pt x="0" y="304800"/>
                    </a:cubicBezTo>
                    <a:lnTo>
                      <a:pt x="0" y="502920"/>
                    </a:lnTo>
                    <a:cubicBezTo>
                      <a:pt x="0" y="940594"/>
                      <a:pt x="354806" y="1295400"/>
                      <a:pt x="792480" y="1295400"/>
                    </a:cubicBezTo>
                    <a:cubicBezTo>
                      <a:pt x="792604" y="1295400"/>
                      <a:pt x="792737" y="1295400"/>
                      <a:pt x="792861" y="1295400"/>
                    </a:cubicBezTo>
                    <a:lnTo>
                      <a:pt x="838200" y="1295400"/>
                    </a:lnTo>
                    <a:cubicBezTo>
                      <a:pt x="880282" y="1295400"/>
                      <a:pt x="914400" y="1329519"/>
                      <a:pt x="914400" y="1371600"/>
                    </a:cubicBezTo>
                    <a:cubicBezTo>
                      <a:pt x="914400" y="1413682"/>
                      <a:pt x="880282" y="1447800"/>
                      <a:pt x="838200" y="1447800"/>
                    </a:cubicBezTo>
                    <a:lnTo>
                      <a:pt x="685800" y="1447800"/>
                    </a:lnTo>
                    <a:lnTo>
                      <a:pt x="685800" y="1600200"/>
                    </a:lnTo>
                    <a:lnTo>
                      <a:pt x="838200" y="1600200"/>
                    </a:lnTo>
                    <a:cubicBezTo>
                      <a:pt x="923573" y="1599933"/>
                      <a:pt x="1001630" y="1551966"/>
                      <a:pt x="1040435" y="1475918"/>
                    </a:cubicBezTo>
                    <a:cubicBezTo>
                      <a:pt x="1074344" y="1548460"/>
                      <a:pt x="1110158" y="1620241"/>
                      <a:pt x="1150087" y="1690040"/>
                    </a:cubicBezTo>
                    <a:lnTo>
                      <a:pt x="1334414" y="2012518"/>
                    </a:lnTo>
                    <a:cubicBezTo>
                      <a:pt x="1225248" y="2074421"/>
                      <a:pt x="1186939" y="2213105"/>
                      <a:pt x="1248842" y="2322262"/>
                    </a:cubicBezTo>
                    <a:cubicBezTo>
                      <a:pt x="1283294" y="2383012"/>
                      <a:pt x="1343758" y="2424541"/>
                      <a:pt x="1412824" y="2434895"/>
                    </a:cubicBezTo>
                    <a:lnTo>
                      <a:pt x="1167613" y="3048000"/>
                    </a:lnTo>
                    <a:lnTo>
                      <a:pt x="914400" y="3048000"/>
                    </a:lnTo>
                    <a:cubicBezTo>
                      <a:pt x="872319" y="3048000"/>
                      <a:pt x="838200" y="3082119"/>
                      <a:pt x="838200" y="3124200"/>
                    </a:cubicBezTo>
                    <a:lnTo>
                      <a:pt x="838200" y="4173017"/>
                    </a:lnTo>
                    <a:lnTo>
                      <a:pt x="693801" y="4461739"/>
                    </a:lnTo>
                    <a:cubicBezTo>
                      <a:pt x="674989" y="4499382"/>
                      <a:pt x="690258" y="4545149"/>
                      <a:pt x="727901" y="4563961"/>
                    </a:cubicBezTo>
                    <a:cubicBezTo>
                      <a:pt x="738492" y="4569248"/>
                      <a:pt x="750160" y="4572000"/>
                      <a:pt x="762000" y="4572000"/>
                    </a:cubicBezTo>
                    <a:lnTo>
                      <a:pt x="2743200" y="4572000"/>
                    </a:lnTo>
                    <a:cubicBezTo>
                      <a:pt x="2785281" y="4572229"/>
                      <a:pt x="2819591" y="4538301"/>
                      <a:pt x="2819819" y="4496219"/>
                    </a:cubicBezTo>
                    <a:cubicBezTo>
                      <a:pt x="2819886" y="4484256"/>
                      <a:pt x="2817133" y="4472445"/>
                      <a:pt x="2811780" y="4461739"/>
                    </a:cubicBezTo>
                    <a:lnTo>
                      <a:pt x="2667000" y="4173017"/>
                    </a:lnTo>
                    <a:lnTo>
                      <a:pt x="2667000" y="3124200"/>
                    </a:lnTo>
                    <a:cubicBezTo>
                      <a:pt x="2667000" y="3082119"/>
                      <a:pt x="2632881" y="3048000"/>
                      <a:pt x="2590800" y="3048000"/>
                    </a:cubicBezTo>
                    <a:lnTo>
                      <a:pt x="2337588" y="3048000"/>
                    </a:lnTo>
                    <a:lnTo>
                      <a:pt x="2092376" y="2434895"/>
                    </a:lnTo>
                    <a:cubicBezTo>
                      <a:pt x="2216487" y="2416293"/>
                      <a:pt x="2302012" y="2300602"/>
                      <a:pt x="2283419" y="2176501"/>
                    </a:cubicBezTo>
                    <a:cubicBezTo>
                      <a:pt x="2273065" y="2107435"/>
                      <a:pt x="2231536" y="2046970"/>
                      <a:pt x="2170786" y="2012518"/>
                    </a:cubicBezTo>
                    <a:lnTo>
                      <a:pt x="2355114" y="1690040"/>
                    </a:lnTo>
                    <a:cubicBezTo>
                      <a:pt x="2395042" y="1620241"/>
                      <a:pt x="2430856" y="1548460"/>
                      <a:pt x="2464765" y="1475918"/>
                    </a:cubicBezTo>
                    <a:cubicBezTo>
                      <a:pt x="2503570" y="1551966"/>
                      <a:pt x="2581628" y="1599933"/>
                      <a:pt x="2667000" y="1600200"/>
                    </a:cubicBezTo>
                    <a:lnTo>
                      <a:pt x="2819400" y="1600200"/>
                    </a:lnTo>
                    <a:lnTo>
                      <a:pt x="2819400" y="1447800"/>
                    </a:lnTo>
                    <a:lnTo>
                      <a:pt x="2667000" y="1447800"/>
                    </a:lnTo>
                    <a:cubicBezTo>
                      <a:pt x="2624919" y="1447800"/>
                      <a:pt x="2590800" y="1413682"/>
                      <a:pt x="2590800" y="1371600"/>
                    </a:cubicBezTo>
                    <a:cubicBezTo>
                      <a:pt x="2590800" y="1329519"/>
                      <a:pt x="2624919" y="1295400"/>
                      <a:pt x="2667000" y="1295400"/>
                    </a:cubicBezTo>
                    <a:lnTo>
                      <a:pt x="2712720" y="1295400"/>
                    </a:lnTo>
                    <a:cubicBezTo>
                      <a:pt x="3150394" y="1295400"/>
                      <a:pt x="3505200" y="940594"/>
                      <a:pt x="3505200" y="502920"/>
                    </a:cubicBezTo>
                    <a:lnTo>
                      <a:pt x="3505200" y="304800"/>
                    </a:lnTo>
                    <a:cubicBezTo>
                      <a:pt x="3505200" y="136465"/>
                      <a:pt x="3368735" y="0"/>
                      <a:pt x="3200400" y="0"/>
                    </a:cubicBezTo>
                    <a:close/>
                    <a:moveTo>
                      <a:pt x="838200" y="1143000"/>
                    </a:moveTo>
                    <a:lnTo>
                      <a:pt x="792861" y="1143000"/>
                    </a:lnTo>
                    <a:cubicBezTo>
                      <a:pt x="439350" y="1143210"/>
                      <a:pt x="152610" y="856812"/>
                      <a:pt x="152400" y="503301"/>
                    </a:cubicBezTo>
                    <a:cubicBezTo>
                      <a:pt x="152400" y="503177"/>
                      <a:pt x="152400" y="503044"/>
                      <a:pt x="152400" y="502920"/>
                    </a:cubicBezTo>
                    <a:lnTo>
                      <a:pt x="152400" y="304800"/>
                    </a:ln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431054"/>
                      <a:pt x="559546" y="533400"/>
                      <a:pt x="685800" y="533400"/>
                    </a:cubicBezTo>
                    <a:cubicBezTo>
                      <a:pt x="717309" y="533333"/>
                      <a:pt x="748455" y="526694"/>
                      <a:pt x="777240" y="513893"/>
                    </a:cubicBezTo>
                    <a:cubicBezTo>
                      <a:pt x="798176" y="732415"/>
                      <a:pt x="843439" y="947928"/>
                      <a:pt x="912190" y="1156411"/>
                    </a:cubicBezTo>
                    <a:cubicBezTo>
                      <a:pt x="888444" y="1147848"/>
                      <a:pt x="863432" y="1143314"/>
                      <a:pt x="838200" y="1143000"/>
                    </a:cubicBezTo>
                    <a:close/>
                    <a:moveTo>
                      <a:pt x="2619908" y="4419600"/>
                    </a:moveTo>
                    <a:lnTo>
                      <a:pt x="885292" y="4419600"/>
                    </a:lnTo>
                    <a:lnTo>
                      <a:pt x="961492" y="4267200"/>
                    </a:lnTo>
                    <a:lnTo>
                      <a:pt x="2543708" y="4267200"/>
                    </a:lnTo>
                    <a:lnTo>
                      <a:pt x="2619908" y="4419600"/>
                    </a:lnTo>
                    <a:close/>
                    <a:moveTo>
                      <a:pt x="2514600" y="3200400"/>
                    </a:moveTo>
                    <a:lnTo>
                      <a:pt x="2514600" y="4114800"/>
                    </a:lnTo>
                    <a:lnTo>
                      <a:pt x="990600" y="4114800"/>
                    </a:lnTo>
                    <a:lnTo>
                      <a:pt x="990600" y="3200400"/>
                    </a:lnTo>
                    <a:lnTo>
                      <a:pt x="2514600" y="3200400"/>
                    </a:lnTo>
                    <a:close/>
                    <a:moveTo>
                      <a:pt x="2112493" y="2895600"/>
                    </a:moveTo>
                    <a:lnTo>
                      <a:pt x="2173453" y="3048000"/>
                    </a:lnTo>
                    <a:lnTo>
                      <a:pt x="1331747" y="3048000"/>
                    </a:lnTo>
                    <a:lnTo>
                      <a:pt x="1575588" y="2438400"/>
                    </a:lnTo>
                    <a:lnTo>
                      <a:pt x="1929613" y="2438400"/>
                    </a:lnTo>
                    <a:lnTo>
                      <a:pt x="2051533" y="2743200"/>
                    </a:lnTo>
                    <a:lnTo>
                      <a:pt x="1600200" y="2743200"/>
                    </a:lnTo>
                    <a:lnTo>
                      <a:pt x="1600200" y="2895600"/>
                    </a:lnTo>
                    <a:lnTo>
                      <a:pt x="2112493" y="2895600"/>
                    </a:lnTo>
                    <a:close/>
                    <a:moveTo>
                      <a:pt x="2057400" y="2286000"/>
                    </a:moveTo>
                    <a:lnTo>
                      <a:pt x="1447800" y="2286000"/>
                    </a:lnTo>
                    <a:cubicBezTo>
                      <a:pt x="1405719" y="2286000"/>
                      <a:pt x="1371600" y="2251882"/>
                      <a:pt x="1371600" y="2209800"/>
                    </a:cubicBezTo>
                    <a:cubicBezTo>
                      <a:pt x="1371600" y="2167719"/>
                      <a:pt x="1405719" y="2133600"/>
                      <a:pt x="1447800" y="2133600"/>
                    </a:cubicBezTo>
                    <a:lnTo>
                      <a:pt x="2057400" y="2133600"/>
                    </a:lnTo>
                    <a:cubicBezTo>
                      <a:pt x="2099481" y="2133600"/>
                      <a:pt x="2133600" y="2167719"/>
                      <a:pt x="2133600" y="2209800"/>
                    </a:cubicBezTo>
                    <a:cubicBezTo>
                      <a:pt x="2133600" y="2251882"/>
                      <a:pt x="2099481" y="2286000"/>
                      <a:pt x="2057400" y="2286000"/>
                    </a:cubicBezTo>
                    <a:close/>
                    <a:moveTo>
                      <a:pt x="2580894" y="457200"/>
                    </a:moveTo>
                    <a:lnTo>
                      <a:pt x="1143000" y="457200"/>
                    </a:lnTo>
                    <a:lnTo>
                      <a:pt x="1143000" y="609600"/>
                    </a:lnTo>
                    <a:lnTo>
                      <a:pt x="2563673" y="609600"/>
                    </a:lnTo>
                    <a:cubicBezTo>
                      <a:pt x="2515238" y="963235"/>
                      <a:pt x="2399548" y="1304325"/>
                      <a:pt x="2222830" y="1614449"/>
                    </a:cubicBezTo>
                    <a:lnTo>
                      <a:pt x="2013204" y="1981200"/>
                    </a:lnTo>
                    <a:lnTo>
                      <a:pt x="1491996" y="1981200"/>
                    </a:lnTo>
                    <a:lnTo>
                      <a:pt x="1282370" y="1614449"/>
                    </a:lnTo>
                    <a:cubicBezTo>
                      <a:pt x="1054218" y="1214723"/>
                      <a:pt x="928192" y="764877"/>
                      <a:pt x="915467" y="304800"/>
                    </a:cubicBezTo>
                    <a:lnTo>
                      <a:pt x="2589733" y="304800"/>
                    </a:lnTo>
                    <a:cubicBezTo>
                      <a:pt x="2588362" y="355702"/>
                      <a:pt x="2585009" y="406527"/>
                      <a:pt x="2580894" y="457200"/>
                    </a:cubicBezTo>
                    <a:close/>
                    <a:moveTo>
                      <a:pt x="3352800" y="502920"/>
                    </a:moveTo>
                    <a:cubicBezTo>
                      <a:pt x="3352800" y="856431"/>
                      <a:pt x="3066231" y="1143000"/>
                      <a:pt x="2712720" y="1143000"/>
                    </a:cubicBezTo>
                    <a:cubicBezTo>
                      <a:pt x="2712720" y="1143000"/>
                      <a:pt x="2712720" y="1143000"/>
                      <a:pt x="2712720" y="1143000"/>
                    </a:cubicBezTo>
                    <a:lnTo>
                      <a:pt x="2667000" y="1143000"/>
                    </a:lnTo>
                    <a:cubicBezTo>
                      <a:pt x="2641683" y="1143286"/>
                      <a:pt x="2616594" y="1147820"/>
                      <a:pt x="2592781" y="1156411"/>
                    </a:cubicBezTo>
                    <a:cubicBezTo>
                      <a:pt x="2661609" y="947938"/>
                      <a:pt x="2706948" y="732425"/>
                      <a:pt x="2727960" y="513893"/>
                    </a:cubicBezTo>
                    <a:cubicBezTo>
                      <a:pt x="2756745" y="526694"/>
                      <a:pt x="2787891" y="533333"/>
                      <a:pt x="2819400" y="533400"/>
                    </a:cubicBezTo>
                    <a:cubicBezTo>
                      <a:pt x="2945654" y="533400"/>
                      <a:pt x="3048000" y="431054"/>
                      <a:pt x="3048000" y="304800"/>
                    </a:cubicBezTo>
                    <a:cubicBezTo>
                      <a:pt x="3048000" y="220628"/>
                      <a:pt x="3116228" y="152400"/>
                      <a:pt x="3200400" y="152400"/>
                    </a:cubicBezTo>
                    <a:cubicBezTo>
                      <a:pt x="3284572" y="152400"/>
                      <a:pt x="3352800" y="220628"/>
                      <a:pt x="3352800" y="304800"/>
                    </a:cubicBezTo>
                    <a:lnTo>
                      <a:pt x="3352800" y="502920"/>
                    </a:lnTo>
                    <a:close/>
                  </a:path>
                </a:pathLst>
              </a:custGeom>
              <a:gradFill>
                <a:gsLst>
                  <a:gs pos="0">
                    <a:srgbClr val="DA6C67"/>
                  </a:gs>
                  <a:gs pos="100000">
                    <a:srgbClr val="C7635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B9D9DFAF-83C2-C64F-AC7E-3F4097838FAD}"/>
                  </a:ext>
                </a:extLst>
              </p:cNvPr>
              <p:cNvSpPr/>
              <p:nvPr/>
            </p:nvSpPr>
            <p:spPr>
              <a:xfrm>
                <a:off x="5676804" y="2242870"/>
                <a:ext cx="319582" cy="467944"/>
              </a:xfrm>
              <a:custGeom>
                <a:avLst/>
                <a:gdLst>
                  <a:gd name="connsiteX0" fmla="*/ 144780 w 319582"/>
                  <a:gd name="connsiteY0" fmla="*/ 0 h 467944"/>
                  <a:gd name="connsiteX1" fmla="*/ 0 w 319582"/>
                  <a:gd name="connsiteY1" fmla="*/ 45949 h 467944"/>
                  <a:gd name="connsiteX2" fmla="*/ 195072 w 319582"/>
                  <a:gd name="connsiteY2" fmla="*/ 467944 h 467944"/>
                  <a:gd name="connsiteX3" fmla="*/ 319583 w 319582"/>
                  <a:gd name="connsiteY3" fmla="*/ 380314 h 467944"/>
                  <a:gd name="connsiteX4" fmla="*/ 144780 w 319582"/>
                  <a:gd name="connsiteY4" fmla="*/ 0 h 467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582" h="467944">
                    <a:moveTo>
                      <a:pt x="144780" y="0"/>
                    </a:moveTo>
                    <a:lnTo>
                      <a:pt x="0" y="45949"/>
                    </a:lnTo>
                    <a:cubicBezTo>
                      <a:pt x="43520" y="195586"/>
                      <a:pt x="109280" y="337842"/>
                      <a:pt x="195072" y="467944"/>
                    </a:cubicBezTo>
                    <a:lnTo>
                      <a:pt x="319583" y="380314"/>
                    </a:lnTo>
                    <a:cubicBezTo>
                      <a:pt x="242783" y="262909"/>
                      <a:pt x="183871" y="134731"/>
                      <a:pt x="14478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A6C67"/>
                  </a:gs>
                  <a:gs pos="100000">
                    <a:srgbClr val="C7635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D0D6836C-EB57-4440-9528-B0E588DCF7C0}"/>
                  </a:ext>
                </a:extLst>
              </p:cNvPr>
              <p:cNvSpPr/>
              <p:nvPr/>
            </p:nvSpPr>
            <p:spPr>
              <a:xfrm>
                <a:off x="5601823" y="1967864"/>
                <a:ext cx="185394" cy="194995"/>
              </a:xfrm>
              <a:custGeom>
                <a:avLst/>
                <a:gdLst>
                  <a:gd name="connsiteX0" fmla="*/ 149962 w 185394"/>
                  <a:gd name="connsiteY0" fmla="*/ 0 h 194995"/>
                  <a:gd name="connsiteX1" fmla="*/ 0 w 185394"/>
                  <a:gd name="connsiteY1" fmla="*/ 26670 h 194995"/>
                  <a:gd name="connsiteX2" fmla="*/ 38100 w 185394"/>
                  <a:gd name="connsiteY2" fmla="*/ 194996 h 194995"/>
                  <a:gd name="connsiteX3" fmla="*/ 185395 w 185394"/>
                  <a:gd name="connsiteY3" fmla="*/ 156134 h 194995"/>
                  <a:gd name="connsiteX4" fmla="*/ 149962 w 185394"/>
                  <a:gd name="connsiteY4" fmla="*/ 0 h 19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394" h="194995">
                    <a:moveTo>
                      <a:pt x="149962" y="0"/>
                    </a:moveTo>
                    <a:lnTo>
                      <a:pt x="0" y="26670"/>
                    </a:lnTo>
                    <a:cubicBezTo>
                      <a:pt x="457" y="29489"/>
                      <a:pt x="12573" y="97079"/>
                      <a:pt x="38100" y="194996"/>
                    </a:cubicBezTo>
                    <a:lnTo>
                      <a:pt x="185395" y="156134"/>
                    </a:lnTo>
                    <a:cubicBezTo>
                      <a:pt x="161696" y="64770"/>
                      <a:pt x="150114" y="610"/>
                      <a:pt x="14996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A6C67"/>
                  </a:gs>
                  <a:gs pos="100000">
                    <a:srgbClr val="C7635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963EE64F-5FBA-9C4F-BE25-C17BA358F440}"/>
                  </a:ext>
                </a:extLst>
              </p:cNvPr>
              <p:cNvSpPr/>
              <p:nvPr/>
            </p:nvSpPr>
            <p:spPr>
              <a:xfrm>
                <a:off x="4305401" y="2743396"/>
                <a:ext cx="761603" cy="761606"/>
              </a:xfrm>
              <a:custGeom>
                <a:avLst/>
                <a:gdLst>
                  <a:gd name="connsiteX0" fmla="*/ 760527 w 761603"/>
                  <a:gd name="connsiteY0" fmla="*/ 368097 h 761606"/>
                  <a:gd name="connsiteX1" fmla="*/ 698100 w 761603"/>
                  <a:gd name="connsiteY1" fmla="*/ 305670 h 761606"/>
                  <a:gd name="connsiteX2" fmla="*/ 455936 w 761603"/>
                  <a:gd name="connsiteY2" fmla="*/ 63506 h 761606"/>
                  <a:gd name="connsiteX3" fmla="*/ 368097 w 761603"/>
                  <a:gd name="connsiteY3" fmla="*/ 1079 h 761606"/>
                  <a:gd name="connsiteX4" fmla="*/ 305670 w 761603"/>
                  <a:gd name="connsiteY4" fmla="*/ 63506 h 761606"/>
                  <a:gd name="connsiteX5" fmla="*/ 63506 w 761603"/>
                  <a:gd name="connsiteY5" fmla="*/ 305670 h 761606"/>
                  <a:gd name="connsiteX6" fmla="*/ 1079 w 761603"/>
                  <a:gd name="connsiteY6" fmla="*/ 393509 h 761606"/>
                  <a:gd name="connsiteX7" fmla="*/ 63506 w 761603"/>
                  <a:gd name="connsiteY7" fmla="*/ 455936 h 761606"/>
                  <a:gd name="connsiteX8" fmla="*/ 305670 w 761603"/>
                  <a:gd name="connsiteY8" fmla="*/ 698100 h 761606"/>
                  <a:gd name="connsiteX9" fmla="*/ 393509 w 761603"/>
                  <a:gd name="connsiteY9" fmla="*/ 760527 h 761606"/>
                  <a:gd name="connsiteX10" fmla="*/ 455936 w 761603"/>
                  <a:gd name="connsiteY10" fmla="*/ 698100 h 761606"/>
                  <a:gd name="connsiteX11" fmla="*/ 698100 w 761603"/>
                  <a:gd name="connsiteY11" fmla="*/ 455936 h 761606"/>
                  <a:gd name="connsiteX12" fmla="*/ 760527 w 761603"/>
                  <a:gd name="connsiteY12" fmla="*/ 368097 h 761606"/>
                  <a:gd name="connsiteX13" fmla="*/ 380803 w 761603"/>
                  <a:gd name="connsiteY13" fmla="*/ 489617 h 761606"/>
                  <a:gd name="connsiteX14" fmla="*/ 271990 w 761603"/>
                  <a:gd name="connsiteY14" fmla="*/ 380803 h 761606"/>
                  <a:gd name="connsiteX15" fmla="*/ 380803 w 761603"/>
                  <a:gd name="connsiteY15" fmla="*/ 271990 h 761606"/>
                  <a:gd name="connsiteX16" fmla="*/ 489617 w 761603"/>
                  <a:gd name="connsiteY16" fmla="*/ 380803 h 761606"/>
                  <a:gd name="connsiteX17" fmla="*/ 380803 w 761603"/>
                  <a:gd name="connsiteY17" fmla="*/ 489617 h 761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1603" h="761606">
                    <a:moveTo>
                      <a:pt x="760527" y="368097"/>
                    </a:moveTo>
                    <a:cubicBezTo>
                      <a:pt x="755117" y="336121"/>
                      <a:pt x="730075" y="311080"/>
                      <a:pt x="698100" y="305670"/>
                    </a:cubicBezTo>
                    <a:cubicBezTo>
                      <a:pt x="573951" y="284934"/>
                      <a:pt x="476672" y="187655"/>
                      <a:pt x="455936" y="63506"/>
                    </a:cubicBezTo>
                    <a:cubicBezTo>
                      <a:pt x="448916" y="22015"/>
                      <a:pt x="409588" y="-5940"/>
                      <a:pt x="368097" y="1079"/>
                    </a:cubicBezTo>
                    <a:cubicBezTo>
                      <a:pt x="336121" y="6490"/>
                      <a:pt x="311080" y="31531"/>
                      <a:pt x="305670" y="63506"/>
                    </a:cubicBezTo>
                    <a:cubicBezTo>
                      <a:pt x="284934" y="187655"/>
                      <a:pt x="187655" y="284934"/>
                      <a:pt x="63506" y="305670"/>
                    </a:cubicBezTo>
                    <a:cubicBezTo>
                      <a:pt x="22015" y="312690"/>
                      <a:pt x="-5940" y="352019"/>
                      <a:pt x="1079" y="393509"/>
                    </a:cubicBezTo>
                    <a:cubicBezTo>
                      <a:pt x="6490" y="425485"/>
                      <a:pt x="31531" y="450526"/>
                      <a:pt x="63506" y="455936"/>
                    </a:cubicBezTo>
                    <a:cubicBezTo>
                      <a:pt x="187655" y="476672"/>
                      <a:pt x="284934" y="573951"/>
                      <a:pt x="305670" y="698100"/>
                    </a:cubicBezTo>
                    <a:cubicBezTo>
                      <a:pt x="312690" y="739591"/>
                      <a:pt x="352019" y="767547"/>
                      <a:pt x="393509" y="760527"/>
                    </a:cubicBezTo>
                    <a:cubicBezTo>
                      <a:pt x="425485" y="755117"/>
                      <a:pt x="450526" y="730075"/>
                      <a:pt x="455936" y="698100"/>
                    </a:cubicBezTo>
                    <a:cubicBezTo>
                      <a:pt x="476672" y="573951"/>
                      <a:pt x="573951" y="476672"/>
                      <a:pt x="698100" y="455936"/>
                    </a:cubicBezTo>
                    <a:cubicBezTo>
                      <a:pt x="739591" y="448916"/>
                      <a:pt x="767537" y="409588"/>
                      <a:pt x="760527" y="368097"/>
                    </a:cubicBezTo>
                    <a:close/>
                    <a:moveTo>
                      <a:pt x="380803" y="489617"/>
                    </a:moveTo>
                    <a:cubicBezTo>
                      <a:pt x="351095" y="447335"/>
                      <a:pt x="314271" y="410512"/>
                      <a:pt x="271990" y="380803"/>
                    </a:cubicBezTo>
                    <a:cubicBezTo>
                      <a:pt x="314271" y="351095"/>
                      <a:pt x="351095" y="314271"/>
                      <a:pt x="380803" y="271990"/>
                    </a:cubicBezTo>
                    <a:cubicBezTo>
                      <a:pt x="410512" y="314271"/>
                      <a:pt x="447335" y="351095"/>
                      <a:pt x="489617" y="380803"/>
                    </a:cubicBezTo>
                    <a:cubicBezTo>
                      <a:pt x="447326" y="410512"/>
                      <a:pt x="410512" y="447335"/>
                      <a:pt x="380803" y="4896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DA6C67"/>
                  </a:gs>
                  <a:gs pos="100000">
                    <a:srgbClr val="C7635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0" name="Graphic 3">
              <a:extLst>
                <a:ext uri="{FF2B5EF4-FFF2-40B4-BE49-F238E27FC236}">
                  <a16:creationId xmlns:a16="http://schemas.microsoft.com/office/drawing/2014/main" id="{FFFFD7C9-8966-A544-8BB9-EC31FEF86E70}"/>
                </a:ext>
              </a:extLst>
            </p:cNvPr>
            <p:cNvGrpSpPr/>
            <p:nvPr/>
          </p:nvGrpSpPr>
          <p:grpSpPr>
            <a:xfrm>
              <a:off x="8721596" y="1763946"/>
              <a:ext cx="995055" cy="995055"/>
              <a:chOff x="3810000" y="1143000"/>
              <a:chExt cx="4572000" cy="4572000"/>
            </a:xfrm>
            <a:gradFill>
              <a:gsLst>
                <a:gs pos="0">
                  <a:srgbClr val="DA6C67"/>
                </a:gs>
                <a:gs pos="100000">
                  <a:srgbClr val="C7635F"/>
                </a:gs>
              </a:gsLst>
              <a:lin ang="5400000" scaled="1"/>
            </a:gradFill>
          </p:grpSpPr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274DFE5A-4475-C84A-9AE8-40EBCC2B3FCE}"/>
                  </a:ext>
                </a:extLst>
              </p:cNvPr>
              <p:cNvSpPr/>
              <p:nvPr/>
            </p:nvSpPr>
            <p:spPr>
              <a:xfrm>
                <a:off x="4114800" y="1752600"/>
                <a:ext cx="3962400" cy="3962400"/>
              </a:xfrm>
              <a:custGeom>
                <a:avLst/>
                <a:gdLst>
                  <a:gd name="connsiteX0" fmla="*/ 3581400 w 3962400"/>
                  <a:gd name="connsiteY0" fmla="*/ 0 h 3962400"/>
                  <a:gd name="connsiteX1" fmla="*/ 3505200 w 3962400"/>
                  <a:gd name="connsiteY1" fmla="*/ 0 h 3962400"/>
                  <a:gd name="connsiteX2" fmla="*/ 3505200 w 3962400"/>
                  <a:gd name="connsiteY2" fmla="*/ 152400 h 3962400"/>
                  <a:gd name="connsiteX3" fmla="*/ 3581400 w 3962400"/>
                  <a:gd name="connsiteY3" fmla="*/ 152400 h 3962400"/>
                  <a:gd name="connsiteX4" fmla="*/ 3810000 w 3962400"/>
                  <a:gd name="connsiteY4" fmla="*/ 381000 h 3962400"/>
                  <a:gd name="connsiteX5" fmla="*/ 3810000 w 3962400"/>
                  <a:gd name="connsiteY5" fmla="*/ 2438400 h 3962400"/>
                  <a:gd name="connsiteX6" fmla="*/ 152400 w 3962400"/>
                  <a:gd name="connsiteY6" fmla="*/ 2438400 h 3962400"/>
                  <a:gd name="connsiteX7" fmla="*/ 152400 w 3962400"/>
                  <a:gd name="connsiteY7" fmla="*/ 381000 h 3962400"/>
                  <a:gd name="connsiteX8" fmla="*/ 381000 w 3962400"/>
                  <a:gd name="connsiteY8" fmla="*/ 152400 h 3962400"/>
                  <a:gd name="connsiteX9" fmla="*/ 457200 w 3962400"/>
                  <a:gd name="connsiteY9" fmla="*/ 152400 h 3962400"/>
                  <a:gd name="connsiteX10" fmla="*/ 457200 w 3962400"/>
                  <a:gd name="connsiteY10" fmla="*/ 0 h 3962400"/>
                  <a:gd name="connsiteX11" fmla="*/ 381000 w 3962400"/>
                  <a:gd name="connsiteY11" fmla="*/ 0 h 3962400"/>
                  <a:gd name="connsiteX12" fmla="*/ 0 w 3962400"/>
                  <a:gd name="connsiteY12" fmla="*/ 381000 h 3962400"/>
                  <a:gd name="connsiteX13" fmla="*/ 0 w 3962400"/>
                  <a:gd name="connsiteY13" fmla="*/ 2667000 h 3962400"/>
                  <a:gd name="connsiteX14" fmla="*/ 381000 w 3962400"/>
                  <a:gd name="connsiteY14" fmla="*/ 3048000 h 3962400"/>
                  <a:gd name="connsiteX15" fmla="*/ 1494511 w 3962400"/>
                  <a:gd name="connsiteY15" fmla="*/ 3048000 h 3962400"/>
                  <a:gd name="connsiteX16" fmla="*/ 1240536 w 3962400"/>
                  <a:gd name="connsiteY16" fmla="*/ 3810000 h 3962400"/>
                  <a:gd name="connsiteX17" fmla="*/ 990600 w 3962400"/>
                  <a:gd name="connsiteY17" fmla="*/ 3810000 h 3962400"/>
                  <a:gd name="connsiteX18" fmla="*/ 990600 w 3962400"/>
                  <a:gd name="connsiteY18" fmla="*/ 3962400 h 3962400"/>
                  <a:gd name="connsiteX19" fmla="*/ 2971800 w 3962400"/>
                  <a:gd name="connsiteY19" fmla="*/ 3962400 h 3962400"/>
                  <a:gd name="connsiteX20" fmla="*/ 2971800 w 3962400"/>
                  <a:gd name="connsiteY20" fmla="*/ 3810000 h 3962400"/>
                  <a:gd name="connsiteX21" fmla="*/ 2721864 w 3962400"/>
                  <a:gd name="connsiteY21" fmla="*/ 3810000 h 3962400"/>
                  <a:gd name="connsiteX22" fmla="*/ 2467890 w 3962400"/>
                  <a:gd name="connsiteY22" fmla="*/ 3048000 h 3962400"/>
                  <a:gd name="connsiteX23" fmla="*/ 3581400 w 3962400"/>
                  <a:gd name="connsiteY23" fmla="*/ 3048000 h 3962400"/>
                  <a:gd name="connsiteX24" fmla="*/ 3962400 w 3962400"/>
                  <a:gd name="connsiteY24" fmla="*/ 2667000 h 3962400"/>
                  <a:gd name="connsiteX25" fmla="*/ 3962400 w 3962400"/>
                  <a:gd name="connsiteY25" fmla="*/ 381000 h 3962400"/>
                  <a:gd name="connsiteX26" fmla="*/ 3581400 w 3962400"/>
                  <a:gd name="connsiteY26" fmla="*/ 0 h 3962400"/>
                  <a:gd name="connsiteX27" fmla="*/ 2561234 w 3962400"/>
                  <a:gd name="connsiteY27" fmla="*/ 3810000 h 3962400"/>
                  <a:gd name="connsiteX28" fmla="*/ 1401166 w 3962400"/>
                  <a:gd name="connsiteY28" fmla="*/ 3810000 h 3962400"/>
                  <a:gd name="connsiteX29" fmla="*/ 1655140 w 3962400"/>
                  <a:gd name="connsiteY29" fmla="*/ 3048000 h 3962400"/>
                  <a:gd name="connsiteX30" fmla="*/ 2307260 w 3962400"/>
                  <a:gd name="connsiteY30" fmla="*/ 3048000 h 3962400"/>
                  <a:gd name="connsiteX31" fmla="*/ 2561234 w 3962400"/>
                  <a:gd name="connsiteY31" fmla="*/ 3810000 h 3962400"/>
                  <a:gd name="connsiteX32" fmla="*/ 3810000 w 3962400"/>
                  <a:gd name="connsiteY32" fmla="*/ 2667000 h 3962400"/>
                  <a:gd name="connsiteX33" fmla="*/ 3581400 w 3962400"/>
                  <a:gd name="connsiteY33" fmla="*/ 2895600 h 3962400"/>
                  <a:gd name="connsiteX34" fmla="*/ 381000 w 3962400"/>
                  <a:gd name="connsiteY34" fmla="*/ 2895600 h 3962400"/>
                  <a:gd name="connsiteX35" fmla="*/ 152400 w 3962400"/>
                  <a:gd name="connsiteY35" fmla="*/ 2667000 h 3962400"/>
                  <a:gd name="connsiteX36" fmla="*/ 152400 w 3962400"/>
                  <a:gd name="connsiteY36" fmla="*/ 2590800 h 3962400"/>
                  <a:gd name="connsiteX37" fmla="*/ 3810000 w 3962400"/>
                  <a:gd name="connsiteY37" fmla="*/ 2590800 h 3962400"/>
                  <a:gd name="connsiteX38" fmla="*/ 3810000 w 3962400"/>
                  <a:gd name="connsiteY38" fmla="*/ 2667000 h 396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3962400" h="3962400">
                    <a:moveTo>
                      <a:pt x="3581400" y="0"/>
                    </a:moveTo>
                    <a:lnTo>
                      <a:pt x="3505200" y="0"/>
                    </a:lnTo>
                    <a:lnTo>
                      <a:pt x="3505200" y="152400"/>
                    </a:lnTo>
                    <a:lnTo>
                      <a:pt x="3581400" y="152400"/>
                    </a:lnTo>
                    <a:cubicBezTo>
                      <a:pt x="3707654" y="152400"/>
                      <a:pt x="3810000" y="254746"/>
                      <a:pt x="3810000" y="381000"/>
                    </a:cubicBezTo>
                    <a:lnTo>
                      <a:pt x="3810000" y="2438400"/>
                    </a:lnTo>
                    <a:lnTo>
                      <a:pt x="152400" y="2438400"/>
                    </a:lnTo>
                    <a:lnTo>
                      <a:pt x="152400" y="381000"/>
                    </a:lnTo>
                    <a:cubicBezTo>
                      <a:pt x="152400" y="254746"/>
                      <a:pt x="254746" y="152400"/>
                      <a:pt x="381000" y="152400"/>
                    </a:cubicBezTo>
                    <a:lnTo>
                      <a:pt x="457200" y="152400"/>
                    </a:lnTo>
                    <a:lnTo>
                      <a:pt x="457200" y="0"/>
                    </a:lnTo>
                    <a:lnTo>
                      <a:pt x="381000" y="0"/>
                    </a:lnTo>
                    <a:cubicBezTo>
                      <a:pt x="170688" y="248"/>
                      <a:pt x="248" y="170688"/>
                      <a:pt x="0" y="381000"/>
                    </a:cubicBezTo>
                    <a:lnTo>
                      <a:pt x="0" y="2667000"/>
                    </a:lnTo>
                    <a:cubicBezTo>
                      <a:pt x="248" y="2877312"/>
                      <a:pt x="170688" y="3047752"/>
                      <a:pt x="381000" y="3048000"/>
                    </a:cubicBezTo>
                    <a:lnTo>
                      <a:pt x="1494511" y="3048000"/>
                    </a:lnTo>
                    <a:lnTo>
                      <a:pt x="1240536" y="3810000"/>
                    </a:lnTo>
                    <a:lnTo>
                      <a:pt x="990600" y="3810000"/>
                    </a:lnTo>
                    <a:lnTo>
                      <a:pt x="990600" y="3962400"/>
                    </a:lnTo>
                    <a:lnTo>
                      <a:pt x="2971800" y="3962400"/>
                    </a:lnTo>
                    <a:lnTo>
                      <a:pt x="2971800" y="3810000"/>
                    </a:lnTo>
                    <a:lnTo>
                      <a:pt x="2721864" y="3810000"/>
                    </a:lnTo>
                    <a:lnTo>
                      <a:pt x="2467890" y="3048000"/>
                    </a:lnTo>
                    <a:lnTo>
                      <a:pt x="3581400" y="3048000"/>
                    </a:lnTo>
                    <a:cubicBezTo>
                      <a:pt x="3791712" y="3047752"/>
                      <a:pt x="3962152" y="2877312"/>
                      <a:pt x="3962400" y="2667000"/>
                    </a:cubicBezTo>
                    <a:lnTo>
                      <a:pt x="3962400" y="381000"/>
                    </a:lnTo>
                    <a:cubicBezTo>
                      <a:pt x="3962152" y="170688"/>
                      <a:pt x="3791712" y="248"/>
                      <a:pt x="3581400" y="0"/>
                    </a:cubicBezTo>
                    <a:close/>
                    <a:moveTo>
                      <a:pt x="2561234" y="3810000"/>
                    </a:moveTo>
                    <a:lnTo>
                      <a:pt x="1401166" y="3810000"/>
                    </a:lnTo>
                    <a:lnTo>
                      <a:pt x="1655140" y="3048000"/>
                    </a:lnTo>
                    <a:lnTo>
                      <a:pt x="2307260" y="3048000"/>
                    </a:lnTo>
                    <a:lnTo>
                      <a:pt x="2561234" y="3810000"/>
                    </a:lnTo>
                    <a:close/>
                    <a:moveTo>
                      <a:pt x="3810000" y="2667000"/>
                    </a:moveTo>
                    <a:cubicBezTo>
                      <a:pt x="3810000" y="2793254"/>
                      <a:pt x="3707654" y="2895600"/>
                      <a:pt x="3581400" y="2895600"/>
                    </a:cubicBezTo>
                    <a:lnTo>
                      <a:pt x="381000" y="2895600"/>
                    </a:lnTo>
                    <a:cubicBezTo>
                      <a:pt x="254746" y="2895600"/>
                      <a:pt x="152400" y="2793254"/>
                      <a:pt x="152400" y="2667000"/>
                    </a:cubicBezTo>
                    <a:lnTo>
                      <a:pt x="152400" y="2590800"/>
                    </a:lnTo>
                    <a:lnTo>
                      <a:pt x="3810000" y="2590800"/>
                    </a:lnTo>
                    <a:lnTo>
                      <a:pt x="3810000" y="2667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32F618F-27B7-C041-AD33-7091C02743F1}"/>
                  </a:ext>
                </a:extLst>
              </p:cNvPr>
              <p:cNvSpPr/>
              <p:nvPr/>
            </p:nvSpPr>
            <p:spPr>
              <a:xfrm>
                <a:off x="4724400" y="1143000"/>
                <a:ext cx="2743200" cy="2895600"/>
              </a:xfrm>
              <a:custGeom>
                <a:avLst/>
                <a:gdLst>
                  <a:gd name="connsiteX0" fmla="*/ 2514600 w 2743200"/>
                  <a:gd name="connsiteY0" fmla="*/ 0 h 2895600"/>
                  <a:gd name="connsiteX1" fmla="*/ 228600 w 2743200"/>
                  <a:gd name="connsiteY1" fmla="*/ 0 h 2895600"/>
                  <a:gd name="connsiteX2" fmla="*/ 0 w 2743200"/>
                  <a:gd name="connsiteY2" fmla="*/ 228600 h 2895600"/>
                  <a:gd name="connsiteX3" fmla="*/ 0 w 2743200"/>
                  <a:gd name="connsiteY3" fmla="*/ 2895600 h 2895600"/>
                  <a:gd name="connsiteX4" fmla="*/ 152400 w 2743200"/>
                  <a:gd name="connsiteY4" fmla="*/ 2895600 h 2895600"/>
                  <a:gd name="connsiteX5" fmla="*/ 152400 w 2743200"/>
                  <a:gd name="connsiteY5" fmla="*/ 228600 h 2895600"/>
                  <a:gd name="connsiteX6" fmla="*/ 228600 w 2743200"/>
                  <a:gd name="connsiteY6" fmla="*/ 152400 h 2895600"/>
                  <a:gd name="connsiteX7" fmla="*/ 2514600 w 2743200"/>
                  <a:gd name="connsiteY7" fmla="*/ 152400 h 2895600"/>
                  <a:gd name="connsiteX8" fmla="*/ 2590800 w 2743200"/>
                  <a:gd name="connsiteY8" fmla="*/ 228600 h 2895600"/>
                  <a:gd name="connsiteX9" fmla="*/ 2590800 w 2743200"/>
                  <a:gd name="connsiteY9" fmla="*/ 2895600 h 2895600"/>
                  <a:gd name="connsiteX10" fmla="*/ 2743200 w 2743200"/>
                  <a:gd name="connsiteY10" fmla="*/ 2895600 h 2895600"/>
                  <a:gd name="connsiteX11" fmla="*/ 2743200 w 2743200"/>
                  <a:gd name="connsiteY11" fmla="*/ 228600 h 2895600"/>
                  <a:gd name="connsiteX12" fmla="*/ 2514600 w 2743200"/>
                  <a:gd name="connsiteY12" fmla="*/ 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43200" h="2895600">
                    <a:moveTo>
                      <a:pt x="25146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2895600"/>
                    </a:lnTo>
                    <a:lnTo>
                      <a:pt x="152400" y="2895600"/>
                    </a:ln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514600" y="152400"/>
                    </a:lnTo>
                    <a:cubicBezTo>
                      <a:pt x="2556682" y="152400"/>
                      <a:pt x="2590800" y="186519"/>
                      <a:pt x="2590800" y="228600"/>
                    </a:cubicBezTo>
                    <a:lnTo>
                      <a:pt x="2590800" y="2895600"/>
                    </a:lnTo>
                    <a:lnTo>
                      <a:pt x="2743200" y="2895600"/>
                    </a:lnTo>
                    <a:lnTo>
                      <a:pt x="2743200" y="228600"/>
                    </a:lnTo>
                    <a:cubicBezTo>
                      <a:pt x="2743200" y="102346"/>
                      <a:pt x="2640854" y="0"/>
                      <a:pt x="2514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4CEEE617-DBB5-394A-B41E-F44A05848279}"/>
                  </a:ext>
                </a:extLst>
              </p:cNvPr>
              <p:cNvSpPr/>
              <p:nvPr/>
            </p:nvSpPr>
            <p:spPr>
              <a:xfrm>
                <a:off x="5105400" y="1447800"/>
                <a:ext cx="2057855" cy="2590800"/>
              </a:xfrm>
              <a:custGeom>
                <a:avLst/>
                <a:gdLst>
                  <a:gd name="connsiteX0" fmla="*/ 2050161 w 2057855"/>
                  <a:gd name="connsiteY0" fmla="*/ 1524381 h 2590800"/>
                  <a:gd name="connsiteX1" fmla="*/ 1676400 w 2057855"/>
                  <a:gd name="connsiteY1" fmla="*/ 1219200 h 2590800"/>
                  <a:gd name="connsiteX2" fmla="*/ 683819 w 2057855"/>
                  <a:gd name="connsiteY2" fmla="*/ 1219200 h 2590800"/>
                  <a:gd name="connsiteX3" fmla="*/ 683819 w 2057855"/>
                  <a:gd name="connsiteY3" fmla="*/ 762000 h 2590800"/>
                  <a:gd name="connsiteX4" fmla="*/ 1676400 w 2057855"/>
                  <a:gd name="connsiteY4" fmla="*/ 762000 h 2590800"/>
                  <a:gd name="connsiteX5" fmla="*/ 2057400 w 2057855"/>
                  <a:gd name="connsiteY5" fmla="*/ 381000 h 2590800"/>
                  <a:gd name="connsiteX6" fmla="*/ 1676400 w 2057855"/>
                  <a:gd name="connsiteY6" fmla="*/ 0 h 2590800"/>
                  <a:gd name="connsiteX7" fmla="*/ 1295400 w 2057855"/>
                  <a:gd name="connsiteY7" fmla="*/ 381000 h 2590800"/>
                  <a:gd name="connsiteX8" fmla="*/ 1373581 w 2057855"/>
                  <a:gd name="connsiteY8" fmla="*/ 609600 h 2590800"/>
                  <a:gd name="connsiteX9" fmla="*/ 381000 w 2057855"/>
                  <a:gd name="connsiteY9" fmla="*/ 609600 h 2590800"/>
                  <a:gd name="connsiteX10" fmla="*/ 0 w 2057855"/>
                  <a:gd name="connsiteY10" fmla="*/ 990600 h 2590800"/>
                  <a:gd name="connsiteX11" fmla="*/ 381000 w 2057855"/>
                  <a:gd name="connsiteY11" fmla="*/ 1371600 h 2590800"/>
                  <a:gd name="connsiteX12" fmla="*/ 1373581 w 2057855"/>
                  <a:gd name="connsiteY12" fmla="*/ 1371600 h 2590800"/>
                  <a:gd name="connsiteX13" fmla="*/ 1373581 w 2057855"/>
                  <a:gd name="connsiteY13" fmla="*/ 1828800 h 2590800"/>
                  <a:gd name="connsiteX14" fmla="*/ 457200 w 2057855"/>
                  <a:gd name="connsiteY14" fmla="*/ 1828800 h 2590800"/>
                  <a:gd name="connsiteX15" fmla="*/ 76200 w 2057855"/>
                  <a:gd name="connsiteY15" fmla="*/ 2209800 h 2590800"/>
                  <a:gd name="connsiteX16" fmla="*/ 457200 w 2057855"/>
                  <a:gd name="connsiteY16" fmla="*/ 2590800 h 2590800"/>
                  <a:gd name="connsiteX17" fmla="*/ 838200 w 2057855"/>
                  <a:gd name="connsiteY17" fmla="*/ 2209800 h 2590800"/>
                  <a:gd name="connsiteX18" fmla="*/ 760019 w 2057855"/>
                  <a:gd name="connsiteY18" fmla="*/ 1981200 h 2590800"/>
                  <a:gd name="connsiteX19" fmla="*/ 1752600 w 2057855"/>
                  <a:gd name="connsiteY19" fmla="*/ 1981200 h 2590800"/>
                  <a:gd name="connsiteX20" fmla="*/ 1752600 w 2057855"/>
                  <a:gd name="connsiteY20" fmla="*/ 1973580 h 2590800"/>
                  <a:gd name="connsiteX21" fmla="*/ 2050161 w 2057855"/>
                  <a:gd name="connsiteY21" fmla="*/ 1524381 h 2590800"/>
                  <a:gd name="connsiteX22" fmla="*/ 1676400 w 2057855"/>
                  <a:gd name="connsiteY22" fmla="*/ 152400 h 2590800"/>
                  <a:gd name="connsiteX23" fmla="*/ 1905000 w 2057855"/>
                  <a:gd name="connsiteY23" fmla="*/ 381000 h 2590800"/>
                  <a:gd name="connsiteX24" fmla="*/ 1676400 w 2057855"/>
                  <a:gd name="connsiteY24" fmla="*/ 609600 h 2590800"/>
                  <a:gd name="connsiteX25" fmla="*/ 1447800 w 2057855"/>
                  <a:gd name="connsiteY25" fmla="*/ 381000 h 2590800"/>
                  <a:gd name="connsiteX26" fmla="*/ 1676400 w 2057855"/>
                  <a:gd name="connsiteY26" fmla="*/ 152400 h 2590800"/>
                  <a:gd name="connsiteX27" fmla="*/ 381000 w 2057855"/>
                  <a:gd name="connsiteY27" fmla="*/ 1219200 h 2590800"/>
                  <a:gd name="connsiteX28" fmla="*/ 152400 w 2057855"/>
                  <a:gd name="connsiteY28" fmla="*/ 990600 h 2590800"/>
                  <a:gd name="connsiteX29" fmla="*/ 381000 w 2057855"/>
                  <a:gd name="connsiteY29" fmla="*/ 762000 h 2590800"/>
                  <a:gd name="connsiteX30" fmla="*/ 609600 w 2057855"/>
                  <a:gd name="connsiteY30" fmla="*/ 990600 h 2590800"/>
                  <a:gd name="connsiteX31" fmla="*/ 381000 w 2057855"/>
                  <a:gd name="connsiteY31" fmla="*/ 1219200 h 2590800"/>
                  <a:gd name="connsiteX32" fmla="*/ 457200 w 2057855"/>
                  <a:gd name="connsiteY32" fmla="*/ 2438400 h 2590800"/>
                  <a:gd name="connsiteX33" fmla="*/ 228600 w 2057855"/>
                  <a:gd name="connsiteY33" fmla="*/ 2209800 h 2590800"/>
                  <a:gd name="connsiteX34" fmla="*/ 457200 w 2057855"/>
                  <a:gd name="connsiteY34" fmla="*/ 1981200 h 2590800"/>
                  <a:gd name="connsiteX35" fmla="*/ 685800 w 2057855"/>
                  <a:gd name="connsiteY35" fmla="*/ 2209800 h 2590800"/>
                  <a:gd name="connsiteX36" fmla="*/ 457200 w 2057855"/>
                  <a:gd name="connsiteY36" fmla="*/ 2438400 h 2590800"/>
                  <a:gd name="connsiteX37" fmla="*/ 1676400 w 2057855"/>
                  <a:gd name="connsiteY37" fmla="*/ 1828800 h 2590800"/>
                  <a:gd name="connsiteX38" fmla="*/ 1447800 w 2057855"/>
                  <a:gd name="connsiteY38" fmla="*/ 1600200 h 2590800"/>
                  <a:gd name="connsiteX39" fmla="*/ 1676400 w 2057855"/>
                  <a:gd name="connsiteY39" fmla="*/ 1371600 h 2590800"/>
                  <a:gd name="connsiteX40" fmla="*/ 1905000 w 2057855"/>
                  <a:gd name="connsiteY40" fmla="*/ 1600200 h 2590800"/>
                  <a:gd name="connsiteX41" fmla="*/ 1676400 w 2057855"/>
                  <a:gd name="connsiteY41" fmla="*/ 1828800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057855" h="2590800">
                    <a:moveTo>
                      <a:pt x="2050161" y="1524381"/>
                    </a:moveTo>
                    <a:cubicBezTo>
                      <a:pt x="2014071" y="1346673"/>
                      <a:pt x="1857737" y="1219019"/>
                      <a:pt x="1676400" y="1219200"/>
                    </a:cubicBezTo>
                    <a:lnTo>
                      <a:pt x="683819" y="1219200"/>
                    </a:lnTo>
                    <a:cubicBezTo>
                      <a:pt x="788032" y="1084612"/>
                      <a:pt x="788032" y="896588"/>
                      <a:pt x="683819" y="762000"/>
                    </a:cubicBezTo>
                    <a:lnTo>
                      <a:pt x="1676400" y="762000"/>
                    </a:lnTo>
                    <a:cubicBezTo>
                      <a:pt x="1886712" y="761752"/>
                      <a:pt x="2057152" y="591312"/>
                      <a:pt x="2057400" y="381000"/>
                    </a:cubicBezTo>
                    <a:cubicBezTo>
                      <a:pt x="2057400" y="170583"/>
                      <a:pt x="1886817" y="0"/>
                      <a:pt x="1676400" y="0"/>
                    </a:cubicBezTo>
                    <a:cubicBezTo>
                      <a:pt x="1465983" y="0"/>
                      <a:pt x="1295400" y="170583"/>
                      <a:pt x="1295400" y="381000"/>
                    </a:cubicBezTo>
                    <a:cubicBezTo>
                      <a:pt x="1295676" y="463715"/>
                      <a:pt x="1323156" y="544039"/>
                      <a:pt x="1373581" y="609600"/>
                    </a:cubicBezTo>
                    <a:lnTo>
                      <a:pt x="381000" y="609600"/>
                    </a:lnTo>
                    <a:cubicBezTo>
                      <a:pt x="170583" y="609600"/>
                      <a:pt x="0" y="780183"/>
                      <a:pt x="0" y="990600"/>
                    </a:cubicBezTo>
                    <a:cubicBezTo>
                      <a:pt x="0" y="1201017"/>
                      <a:pt x="170583" y="1371600"/>
                      <a:pt x="381000" y="1371600"/>
                    </a:cubicBezTo>
                    <a:lnTo>
                      <a:pt x="1373581" y="1371600"/>
                    </a:lnTo>
                    <a:cubicBezTo>
                      <a:pt x="1269368" y="1506188"/>
                      <a:pt x="1269368" y="1694212"/>
                      <a:pt x="1373581" y="1828800"/>
                    </a:cubicBezTo>
                    <a:lnTo>
                      <a:pt x="457200" y="1828800"/>
                    </a:lnTo>
                    <a:cubicBezTo>
                      <a:pt x="246783" y="1828800"/>
                      <a:pt x="76200" y="1999383"/>
                      <a:pt x="76200" y="2209800"/>
                    </a:cubicBezTo>
                    <a:cubicBezTo>
                      <a:pt x="76200" y="2420217"/>
                      <a:pt x="246783" y="2590800"/>
                      <a:pt x="457200" y="2590800"/>
                    </a:cubicBezTo>
                    <a:cubicBezTo>
                      <a:pt x="667617" y="2590800"/>
                      <a:pt x="838200" y="2420217"/>
                      <a:pt x="838200" y="2209800"/>
                    </a:cubicBezTo>
                    <a:cubicBezTo>
                      <a:pt x="837924" y="2127085"/>
                      <a:pt x="810444" y="2046761"/>
                      <a:pt x="760019" y="1981200"/>
                    </a:cubicBezTo>
                    <a:lnTo>
                      <a:pt x="1752600" y="1981200"/>
                    </a:lnTo>
                    <a:lnTo>
                      <a:pt x="1752600" y="1973580"/>
                    </a:lnTo>
                    <a:cubicBezTo>
                      <a:pt x="1958816" y="1931708"/>
                      <a:pt x="2092033" y="1730597"/>
                      <a:pt x="2050161" y="1524381"/>
                    </a:cubicBezTo>
                    <a:close/>
                    <a:moveTo>
                      <a:pt x="1676400" y="152400"/>
                    </a:moveTo>
                    <a:cubicBezTo>
                      <a:pt x="1802654" y="152400"/>
                      <a:pt x="1905000" y="254746"/>
                      <a:pt x="1905000" y="381000"/>
                    </a:cubicBezTo>
                    <a:cubicBezTo>
                      <a:pt x="1905000" y="507254"/>
                      <a:pt x="1802654" y="609600"/>
                      <a:pt x="1676400" y="609600"/>
                    </a:cubicBezTo>
                    <a:cubicBezTo>
                      <a:pt x="1550146" y="609600"/>
                      <a:pt x="1447800" y="507254"/>
                      <a:pt x="1447800" y="381000"/>
                    </a:cubicBezTo>
                    <a:cubicBezTo>
                      <a:pt x="1447800" y="254746"/>
                      <a:pt x="1550146" y="152400"/>
                      <a:pt x="1676400" y="152400"/>
                    </a:cubicBezTo>
                    <a:close/>
                    <a:moveTo>
                      <a:pt x="381000" y="1219200"/>
                    </a:moveTo>
                    <a:cubicBezTo>
                      <a:pt x="254746" y="1219200"/>
                      <a:pt x="152400" y="1116854"/>
                      <a:pt x="152400" y="990600"/>
                    </a:cubicBezTo>
                    <a:cubicBezTo>
                      <a:pt x="152400" y="864346"/>
                      <a:pt x="254746" y="762000"/>
                      <a:pt x="381000" y="762000"/>
                    </a:cubicBezTo>
                    <a:cubicBezTo>
                      <a:pt x="507254" y="762000"/>
                      <a:pt x="609600" y="864346"/>
                      <a:pt x="609600" y="990600"/>
                    </a:cubicBezTo>
                    <a:cubicBezTo>
                      <a:pt x="609600" y="1116854"/>
                      <a:pt x="507254" y="1219200"/>
                      <a:pt x="381000" y="1219200"/>
                    </a:cubicBezTo>
                    <a:close/>
                    <a:moveTo>
                      <a:pt x="457200" y="2438400"/>
                    </a:moveTo>
                    <a:cubicBezTo>
                      <a:pt x="330946" y="2438400"/>
                      <a:pt x="228600" y="2336054"/>
                      <a:pt x="228600" y="2209800"/>
                    </a:cubicBezTo>
                    <a:cubicBezTo>
                      <a:pt x="228600" y="2083546"/>
                      <a:pt x="330946" y="1981200"/>
                      <a:pt x="457200" y="1981200"/>
                    </a:cubicBezTo>
                    <a:cubicBezTo>
                      <a:pt x="583454" y="1981200"/>
                      <a:pt x="685800" y="2083546"/>
                      <a:pt x="685800" y="2209800"/>
                    </a:cubicBezTo>
                    <a:cubicBezTo>
                      <a:pt x="685800" y="2336054"/>
                      <a:pt x="583454" y="2438400"/>
                      <a:pt x="457200" y="2438400"/>
                    </a:cubicBezTo>
                    <a:close/>
                    <a:moveTo>
                      <a:pt x="1676400" y="1828800"/>
                    </a:moveTo>
                    <a:cubicBezTo>
                      <a:pt x="1550146" y="1828800"/>
                      <a:pt x="1447800" y="1726454"/>
                      <a:pt x="1447800" y="1600200"/>
                    </a:cubicBezTo>
                    <a:cubicBezTo>
                      <a:pt x="1447800" y="1473946"/>
                      <a:pt x="1550146" y="1371600"/>
                      <a:pt x="1676400" y="1371600"/>
                    </a:cubicBezTo>
                    <a:cubicBezTo>
                      <a:pt x="1802654" y="1371600"/>
                      <a:pt x="1905000" y="1473946"/>
                      <a:pt x="1905000" y="1600200"/>
                    </a:cubicBezTo>
                    <a:cubicBezTo>
                      <a:pt x="1905000" y="1726454"/>
                      <a:pt x="1802654" y="1828800"/>
                      <a:pt x="1676400" y="1828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AA2A418C-4BDC-BF44-9760-279C4A7A4D28}"/>
                  </a:ext>
                </a:extLst>
              </p:cNvPr>
              <p:cNvSpPr/>
              <p:nvPr/>
            </p:nvSpPr>
            <p:spPr>
              <a:xfrm>
                <a:off x="6705600" y="1752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145E5BF4-A290-5F40-A6A6-93C70CB2BF10}"/>
                  </a:ext>
                </a:extLst>
              </p:cNvPr>
              <p:cNvSpPr/>
              <p:nvPr/>
            </p:nvSpPr>
            <p:spPr>
              <a:xfrm>
                <a:off x="5410200" y="2362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FD508E02-C5A5-E84A-BA0C-46CBEFF94B43}"/>
                  </a:ext>
                </a:extLst>
              </p:cNvPr>
              <p:cNvSpPr/>
              <p:nvPr/>
            </p:nvSpPr>
            <p:spPr>
              <a:xfrm>
                <a:off x="67056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8AEA6414-4670-9748-A317-C0FDB63088E8}"/>
                  </a:ext>
                </a:extLst>
              </p:cNvPr>
              <p:cNvSpPr/>
              <p:nvPr/>
            </p:nvSpPr>
            <p:spPr>
              <a:xfrm>
                <a:off x="54864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4B6F8343-EA7C-F545-92E2-A6E22FEF7193}"/>
                  </a:ext>
                </a:extLst>
              </p:cNvPr>
              <p:cNvSpPr/>
              <p:nvPr/>
            </p:nvSpPr>
            <p:spPr>
              <a:xfrm>
                <a:off x="5029200" y="144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E3C88FF7-BA93-4D40-9172-F2F7518B487D}"/>
                  </a:ext>
                </a:extLst>
              </p:cNvPr>
              <p:cNvSpPr/>
              <p:nvPr/>
            </p:nvSpPr>
            <p:spPr>
              <a:xfrm>
                <a:off x="5334000" y="144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911C42A5-18C0-A445-A890-52B8C1B3C897}"/>
                  </a:ext>
                </a:extLst>
              </p:cNvPr>
              <p:cNvSpPr/>
              <p:nvPr/>
            </p:nvSpPr>
            <p:spPr>
              <a:xfrm>
                <a:off x="5638800" y="144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1" name="Graphic 5">
              <a:extLst>
                <a:ext uri="{FF2B5EF4-FFF2-40B4-BE49-F238E27FC236}">
                  <a16:creationId xmlns:a16="http://schemas.microsoft.com/office/drawing/2014/main" id="{2B8F788C-14CB-CF43-B4B0-9D98711AD171}"/>
                </a:ext>
              </a:extLst>
            </p:cNvPr>
            <p:cNvGrpSpPr/>
            <p:nvPr/>
          </p:nvGrpSpPr>
          <p:grpSpPr>
            <a:xfrm>
              <a:off x="6543951" y="3950396"/>
              <a:ext cx="995055" cy="995055"/>
              <a:chOff x="5967139" y="1515915"/>
              <a:chExt cx="4572000" cy="4572000"/>
            </a:xfrm>
            <a:gradFill>
              <a:gsLst>
                <a:gs pos="0">
                  <a:srgbClr val="DA6C67"/>
                </a:gs>
                <a:gs pos="100000">
                  <a:srgbClr val="C7635F"/>
                </a:gs>
              </a:gsLst>
              <a:lin ang="5400000" scaled="1"/>
            </a:gradFill>
          </p:grpSpPr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C24BD03D-703E-3B48-A355-2C51AE050F5F}"/>
                  </a:ext>
                </a:extLst>
              </p:cNvPr>
              <p:cNvSpPr/>
              <p:nvPr/>
            </p:nvSpPr>
            <p:spPr>
              <a:xfrm>
                <a:off x="6424339" y="1515915"/>
                <a:ext cx="3657600" cy="3352800"/>
              </a:xfrm>
              <a:custGeom>
                <a:avLst/>
                <a:gdLst>
                  <a:gd name="connsiteX0" fmla="*/ 3276600 w 3657600"/>
                  <a:gd name="connsiteY0" fmla="*/ 0 h 3352800"/>
                  <a:gd name="connsiteX1" fmla="*/ 381000 w 3657600"/>
                  <a:gd name="connsiteY1" fmla="*/ 0 h 3352800"/>
                  <a:gd name="connsiteX2" fmla="*/ 0 w 3657600"/>
                  <a:gd name="connsiteY2" fmla="*/ 381000 h 3352800"/>
                  <a:gd name="connsiteX3" fmla="*/ 0 w 3657600"/>
                  <a:gd name="connsiteY3" fmla="*/ 2438400 h 3352800"/>
                  <a:gd name="connsiteX4" fmla="*/ 381000 w 3657600"/>
                  <a:gd name="connsiteY4" fmla="*/ 2819400 h 3352800"/>
                  <a:gd name="connsiteX5" fmla="*/ 1422959 w 3657600"/>
                  <a:gd name="connsiteY5" fmla="*/ 2819400 h 3352800"/>
                  <a:gd name="connsiteX6" fmla="*/ 1314145 w 3657600"/>
                  <a:gd name="connsiteY6" fmla="*/ 3200400 h 3352800"/>
                  <a:gd name="connsiteX7" fmla="*/ 1066800 w 3657600"/>
                  <a:gd name="connsiteY7" fmla="*/ 3200400 h 3352800"/>
                  <a:gd name="connsiteX8" fmla="*/ 1066800 w 3657600"/>
                  <a:gd name="connsiteY8" fmla="*/ 3352800 h 3352800"/>
                  <a:gd name="connsiteX9" fmla="*/ 2590800 w 3657600"/>
                  <a:gd name="connsiteY9" fmla="*/ 3352800 h 3352800"/>
                  <a:gd name="connsiteX10" fmla="*/ 2590800 w 3657600"/>
                  <a:gd name="connsiteY10" fmla="*/ 3200400 h 3352800"/>
                  <a:gd name="connsiteX11" fmla="*/ 2343455 w 3657600"/>
                  <a:gd name="connsiteY11" fmla="*/ 3200400 h 3352800"/>
                  <a:gd name="connsiteX12" fmla="*/ 2234641 w 3657600"/>
                  <a:gd name="connsiteY12" fmla="*/ 2819400 h 3352800"/>
                  <a:gd name="connsiteX13" fmla="*/ 3276600 w 3657600"/>
                  <a:gd name="connsiteY13" fmla="*/ 2819400 h 3352800"/>
                  <a:gd name="connsiteX14" fmla="*/ 3657600 w 3657600"/>
                  <a:gd name="connsiteY14" fmla="*/ 2438400 h 3352800"/>
                  <a:gd name="connsiteX15" fmla="*/ 3657600 w 3657600"/>
                  <a:gd name="connsiteY15" fmla="*/ 381000 h 3352800"/>
                  <a:gd name="connsiteX16" fmla="*/ 3276600 w 3657600"/>
                  <a:gd name="connsiteY16" fmla="*/ 0 h 3352800"/>
                  <a:gd name="connsiteX17" fmla="*/ 1472641 w 3657600"/>
                  <a:gd name="connsiteY17" fmla="*/ 3200400 h 3352800"/>
                  <a:gd name="connsiteX18" fmla="*/ 1581455 w 3657600"/>
                  <a:gd name="connsiteY18" fmla="*/ 2819400 h 3352800"/>
                  <a:gd name="connsiteX19" fmla="*/ 2076145 w 3657600"/>
                  <a:gd name="connsiteY19" fmla="*/ 2819400 h 3352800"/>
                  <a:gd name="connsiteX20" fmla="*/ 2184959 w 3657600"/>
                  <a:gd name="connsiteY20" fmla="*/ 3200400 h 3352800"/>
                  <a:gd name="connsiteX21" fmla="*/ 1472641 w 3657600"/>
                  <a:gd name="connsiteY21" fmla="*/ 3200400 h 3352800"/>
                  <a:gd name="connsiteX22" fmla="*/ 3505200 w 3657600"/>
                  <a:gd name="connsiteY22" fmla="*/ 2438400 h 3352800"/>
                  <a:gd name="connsiteX23" fmla="*/ 3276600 w 3657600"/>
                  <a:gd name="connsiteY23" fmla="*/ 2667000 h 3352800"/>
                  <a:gd name="connsiteX24" fmla="*/ 381000 w 3657600"/>
                  <a:gd name="connsiteY24" fmla="*/ 2667000 h 3352800"/>
                  <a:gd name="connsiteX25" fmla="*/ 152400 w 3657600"/>
                  <a:gd name="connsiteY25" fmla="*/ 2438400 h 3352800"/>
                  <a:gd name="connsiteX26" fmla="*/ 152400 w 3657600"/>
                  <a:gd name="connsiteY26" fmla="*/ 2286000 h 3352800"/>
                  <a:gd name="connsiteX27" fmla="*/ 3505200 w 3657600"/>
                  <a:gd name="connsiteY27" fmla="*/ 2286000 h 3352800"/>
                  <a:gd name="connsiteX28" fmla="*/ 3505200 w 3657600"/>
                  <a:gd name="connsiteY28" fmla="*/ 2438400 h 3352800"/>
                  <a:gd name="connsiteX29" fmla="*/ 3505200 w 3657600"/>
                  <a:gd name="connsiteY29" fmla="*/ 2133600 h 3352800"/>
                  <a:gd name="connsiteX30" fmla="*/ 152400 w 3657600"/>
                  <a:gd name="connsiteY30" fmla="*/ 2133600 h 3352800"/>
                  <a:gd name="connsiteX31" fmla="*/ 152400 w 3657600"/>
                  <a:gd name="connsiteY31" fmla="*/ 381000 h 3352800"/>
                  <a:gd name="connsiteX32" fmla="*/ 381000 w 3657600"/>
                  <a:gd name="connsiteY32" fmla="*/ 152400 h 3352800"/>
                  <a:gd name="connsiteX33" fmla="*/ 3276600 w 3657600"/>
                  <a:gd name="connsiteY33" fmla="*/ 152400 h 3352800"/>
                  <a:gd name="connsiteX34" fmla="*/ 3505200 w 3657600"/>
                  <a:gd name="connsiteY34" fmla="*/ 381000 h 3352800"/>
                  <a:gd name="connsiteX35" fmla="*/ 3505200 w 3657600"/>
                  <a:gd name="connsiteY35" fmla="*/ 2133600 h 335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657600" h="3352800">
                    <a:moveTo>
                      <a:pt x="3276600" y="0"/>
                    </a:moveTo>
                    <a:lnTo>
                      <a:pt x="381000" y="0"/>
                    </a:lnTo>
                    <a:cubicBezTo>
                      <a:pt x="170688" y="248"/>
                      <a:pt x="248" y="170688"/>
                      <a:pt x="0" y="381000"/>
                    </a:cubicBezTo>
                    <a:lnTo>
                      <a:pt x="0" y="2438400"/>
                    </a:lnTo>
                    <a:cubicBezTo>
                      <a:pt x="248" y="2648712"/>
                      <a:pt x="170688" y="2819152"/>
                      <a:pt x="381000" y="2819400"/>
                    </a:cubicBezTo>
                    <a:lnTo>
                      <a:pt x="1422959" y="2819400"/>
                    </a:lnTo>
                    <a:lnTo>
                      <a:pt x="1314145" y="3200400"/>
                    </a:lnTo>
                    <a:lnTo>
                      <a:pt x="1066800" y="3200400"/>
                    </a:lnTo>
                    <a:lnTo>
                      <a:pt x="1066800" y="3352800"/>
                    </a:lnTo>
                    <a:lnTo>
                      <a:pt x="2590800" y="3352800"/>
                    </a:lnTo>
                    <a:lnTo>
                      <a:pt x="2590800" y="3200400"/>
                    </a:lnTo>
                    <a:lnTo>
                      <a:pt x="2343455" y="3200400"/>
                    </a:lnTo>
                    <a:lnTo>
                      <a:pt x="2234641" y="2819400"/>
                    </a:lnTo>
                    <a:lnTo>
                      <a:pt x="3276600" y="2819400"/>
                    </a:lnTo>
                    <a:cubicBezTo>
                      <a:pt x="3486912" y="2819152"/>
                      <a:pt x="3657352" y="2648712"/>
                      <a:pt x="3657600" y="2438400"/>
                    </a:cubicBezTo>
                    <a:lnTo>
                      <a:pt x="3657600" y="381000"/>
                    </a:lnTo>
                    <a:cubicBezTo>
                      <a:pt x="3657352" y="170688"/>
                      <a:pt x="3486912" y="248"/>
                      <a:pt x="3276600" y="0"/>
                    </a:cubicBezTo>
                    <a:close/>
                    <a:moveTo>
                      <a:pt x="1472641" y="3200400"/>
                    </a:moveTo>
                    <a:lnTo>
                      <a:pt x="1581455" y="2819400"/>
                    </a:lnTo>
                    <a:lnTo>
                      <a:pt x="2076145" y="2819400"/>
                    </a:lnTo>
                    <a:lnTo>
                      <a:pt x="2184959" y="3200400"/>
                    </a:lnTo>
                    <a:lnTo>
                      <a:pt x="1472641" y="3200400"/>
                    </a:lnTo>
                    <a:close/>
                    <a:moveTo>
                      <a:pt x="3505200" y="2438400"/>
                    </a:moveTo>
                    <a:cubicBezTo>
                      <a:pt x="3505200" y="2564654"/>
                      <a:pt x="3402854" y="2667000"/>
                      <a:pt x="3276600" y="2667000"/>
                    </a:cubicBezTo>
                    <a:lnTo>
                      <a:pt x="381000" y="2667000"/>
                    </a:lnTo>
                    <a:cubicBezTo>
                      <a:pt x="254746" y="2667000"/>
                      <a:pt x="152400" y="2564654"/>
                      <a:pt x="152400" y="2438400"/>
                    </a:cubicBezTo>
                    <a:lnTo>
                      <a:pt x="152400" y="2286000"/>
                    </a:lnTo>
                    <a:lnTo>
                      <a:pt x="3505200" y="2286000"/>
                    </a:lnTo>
                    <a:lnTo>
                      <a:pt x="3505200" y="2438400"/>
                    </a:lnTo>
                    <a:close/>
                    <a:moveTo>
                      <a:pt x="3505200" y="2133600"/>
                    </a:moveTo>
                    <a:lnTo>
                      <a:pt x="152400" y="2133600"/>
                    </a:lnTo>
                    <a:lnTo>
                      <a:pt x="152400" y="381000"/>
                    </a:lnTo>
                    <a:cubicBezTo>
                      <a:pt x="152400" y="254746"/>
                      <a:pt x="254746" y="152400"/>
                      <a:pt x="381000" y="152400"/>
                    </a:cubicBezTo>
                    <a:lnTo>
                      <a:pt x="3276600" y="152400"/>
                    </a:lnTo>
                    <a:cubicBezTo>
                      <a:pt x="3402854" y="152400"/>
                      <a:pt x="3505200" y="254746"/>
                      <a:pt x="3505200" y="381000"/>
                    </a:cubicBezTo>
                    <a:lnTo>
                      <a:pt x="3505200" y="2133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BEF711C3-F981-754A-ACA8-F2BA2993EB3C}"/>
                  </a:ext>
                </a:extLst>
              </p:cNvPr>
              <p:cNvSpPr/>
              <p:nvPr/>
            </p:nvSpPr>
            <p:spPr>
              <a:xfrm>
                <a:off x="6652939" y="5021115"/>
                <a:ext cx="2286000" cy="1066800"/>
              </a:xfrm>
              <a:custGeom>
                <a:avLst/>
                <a:gdLst>
                  <a:gd name="connsiteX0" fmla="*/ 2209800 w 2286000"/>
                  <a:gd name="connsiteY0" fmla="*/ 0 h 1066800"/>
                  <a:gd name="connsiteX1" fmla="*/ 76200 w 2286000"/>
                  <a:gd name="connsiteY1" fmla="*/ 0 h 1066800"/>
                  <a:gd name="connsiteX2" fmla="*/ 0 w 2286000"/>
                  <a:gd name="connsiteY2" fmla="*/ 76200 h 1066800"/>
                  <a:gd name="connsiteX3" fmla="*/ 0 w 2286000"/>
                  <a:gd name="connsiteY3" fmla="*/ 990600 h 1066800"/>
                  <a:gd name="connsiteX4" fmla="*/ 76200 w 2286000"/>
                  <a:gd name="connsiteY4" fmla="*/ 1066800 h 1066800"/>
                  <a:gd name="connsiteX5" fmla="*/ 2209800 w 2286000"/>
                  <a:gd name="connsiteY5" fmla="*/ 1066800 h 1066800"/>
                  <a:gd name="connsiteX6" fmla="*/ 2286000 w 2286000"/>
                  <a:gd name="connsiteY6" fmla="*/ 990600 h 1066800"/>
                  <a:gd name="connsiteX7" fmla="*/ 2286000 w 2286000"/>
                  <a:gd name="connsiteY7" fmla="*/ 76200 h 1066800"/>
                  <a:gd name="connsiteX8" fmla="*/ 2209800 w 2286000"/>
                  <a:gd name="connsiteY8" fmla="*/ 0 h 1066800"/>
                  <a:gd name="connsiteX9" fmla="*/ 2133600 w 2286000"/>
                  <a:gd name="connsiteY9" fmla="*/ 914400 h 1066800"/>
                  <a:gd name="connsiteX10" fmla="*/ 152400 w 2286000"/>
                  <a:gd name="connsiteY10" fmla="*/ 914400 h 1066800"/>
                  <a:gd name="connsiteX11" fmla="*/ 152400 w 2286000"/>
                  <a:gd name="connsiteY11" fmla="*/ 152400 h 1066800"/>
                  <a:gd name="connsiteX12" fmla="*/ 2133600 w 2286000"/>
                  <a:gd name="connsiteY12" fmla="*/ 152400 h 1066800"/>
                  <a:gd name="connsiteX13" fmla="*/ 2133600 w 2286000"/>
                  <a:gd name="connsiteY13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86000" h="1066800">
                    <a:moveTo>
                      <a:pt x="22098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990600"/>
                    </a:lnTo>
                    <a:cubicBezTo>
                      <a:pt x="0" y="1032681"/>
                      <a:pt x="34119" y="1066800"/>
                      <a:pt x="76200" y="1066800"/>
                    </a:cubicBezTo>
                    <a:lnTo>
                      <a:pt x="2209800" y="1066800"/>
                    </a:lnTo>
                    <a:cubicBezTo>
                      <a:pt x="2251882" y="1066800"/>
                      <a:pt x="2286000" y="1032681"/>
                      <a:pt x="2286000" y="990600"/>
                    </a:cubicBezTo>
                    <a:lnTo>
                      <a:pt x="2286000" y="76200"/>
                    </a:lnTo>
                    <a:cubicBezTo>
                      <a:pt x="2286000" y="34119"/>
                      <a:pt x="2251882" y="0"/>
                      <a:pt x="2209800" y="0"/>
                    </a:cubicBezTo>
                    <a:close/>
                    <a:moveTo>
                      <a:pt x="2133600" y="914400"/>
                    </a:moveTo>
                    <a:lnTo>
                      <a:pt x="152400" y="914400"/>
                    </a:lnTo>
                    <a:lnTo>
                      <a:pt x="152400" y="152400"/>
                    </a:lnTo>
                    <a:lnTo>
                      <a:pt x="2133600" y="152400"/>
                    </a:lnTo>
                    <a:lnTo>
                      <a:pt x="2133600" y="914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0868E88C-8BA2-2F4C-A9AB-CDCAB8A1AA68}"/>
                  </a:ext>
                </a:extLst>
              </p:cNvPr>
              <p:cNvSpPr/>
              <p:nvPr/>
            </p:nvSpPr>
            <p:spPr>
              <a:xfrm>
                <a:off x="6957739" y="56307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5A3D81A0-3A4E-7E4D-A776-A8FDBF514DB4}"/>
                  </a:ext>
                </a:extLst>
              </p:cNvPr>
              <p:cNvSpPr/>
              <p:nvPr/>
            </p:nvSpPr>
            <p:spPr>
              <a:xfrm>
                <a:off x="69577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2A7265E-911D-1643-9DB2-69C000343671}"/>
                  </a:ext>
                </a:extLst>
              </p:cNvPr>
              <p:cNvSpPr/>
              <p:nvPr/>
            </p:nvSpPr>
            <p:spPr>
              <a:xfrm>
                <a:off x="72625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887102F7-0A7C-C54E-9DCA-6DFA3239519F}"/>
                  </a:ext>
                </a:extLst>
              </p:cNvPr>
              <p:cNvSpPr/>
              <p:nvPr/>
            </p:nvSpPr>
            <p:spPr>
              <a:xfrm>
                <a:off x="75673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E084426E-33CA-BA41-81B1-91BD5B48140A}"/>
                  </a:ext>
                </a:extLst>
              </p:cNvPr>
              <p:cNvSpPr/>
              <p:nvPr/>
            </p:nvSpPr>
            <p:spPr>
              <a:xfrm>
                <a:off x="81769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32EA791E-A8D1-6446-A393-5976C0EF08B1}"/>
                  </a:ext>
                </a:extLst>
              </p:cNvPr>
              <p:cNvSpPr/>
              <p:nvPr/>
            </p:nvSpPr>
            <p:spPr>
              <a:xfrm>
                <a:off x="78721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FCDCE6B-39D0-0D4A-B102-3115E3E155F6}"/>
                  </a:ext>
                </a:extLst>
              </p:cNvPr>
              <p:cNvSpPr/>
              <p:nvPr/>
            </p:nvSpPr>
            <p:spPr>
              <a:xfrm>
                <a:off x="8481739" y="56307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C4179E4A-816D-974E-AE12-5AB0CD80821F}"/>
                  </a:ext>
                </a:extLst>
              </p:cNvPr>
              <p:cNvSpPr/>
              <p:nvPr/>
            </p:nvSpPr>
            <p:spPr>
              <a:xfrm>
                <a:off x="84817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BF004459-F387-684A-8B40-00D37EF0BDC6}"/>
                  </a:ext>
                </a:extLst>
              </p:cNvPr>
              <p:cNvSpPr/>
              <p:nvPr/>
            </p:nvSpPr>
            <p:spPr>
              <a:xfrm>
                <a:off x="7262539" y="5630715"/>
                <a:ext cx="1066800" cy="152400"/>
              </a:xfrm>
              <a:custGeom>
                <a:avLst/>
                <a:gdLst>
                  <a:gd name="connsiteX0" fmla="*/ 0 w 1066800"/>
                  <a:gd name="connsiteY0" fmla="*/ 0 h 152400"/>
                  <a:gd name="connsiteX1" fmla="*/ 1066800 w 1066800"/>
                  <a:gd name="connsiteY1" fmla="*/ 0 h 152400"/>
                  <a:gd name="connsiteX2" fmla="*/ 1066800 w 1066800"/>
                  <a:gd name="connsiteY2" fmla="*/ 152400 h 152400"/>
                  <a:gd name="connsiteX3" fmla="*/ 0 w 1066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800" h="152400">
                    <a:moveTo>
                      <a:pt x="0" y="0"/>
                    </a:moveTo>
                    <a:lnTo>
                      <a:pt x="1066800" y="0"/>
                    </a:lnTo>
                    <a:lnTo>
                      <a:pt x="1066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9576E47A-BE35-F24C-A3CA-64D43AD93E9D}"/>
                  </a:ext>
                </a:extLst>
              </p:cNvPr>
              <p:cNvSpPr/>
              <p:nvPr/>
            </p:nvSpPr>
            <p:spPr>
              <a:xfrm>
                <a:off x="9091339" y="5021115"/>
                <a:ext cx="762000" cy="1066800"/>
              </a:xfrm>
              <a:custGeom>
                <a:avLst/>
                <a:gdLst>
                  <a:gd name="connsiteX0" fmla="*/ 381000 w 762000"/>
                  <a:gd name="connsiteY0" fmla="*/ 0 h 1066800"/>
                  <a:gd name="connsiteX1" fmla="*/ 0 w 762000"/>
                  <a:gd name="connsiteY1" fmla="*/ 381000 h 1066800"/>
                  <a:gd name="connsiteX2" fmla="*/ 0 w 762000"/>
                  <a:gd name="connsiteY2" fmla="*/ 685800 h 1066800"/>
                  <a:gd name="connsiteX3" fmla="*/ 381000 w 762000"/>
                  <a:gd name="connsiteY3" fmla="*/ 1066800 h 1066800"/>
                  <a:gd name="connsiteX4" fmla="*/ 762000 w 762000"/>
                  <a:gd name="connsiteY4" fmla="*/ 685800 h 1066800"/>
                  <a:gd name="connsiteX5" fmla="*/ 762000 w 762000"/>
                  <a:gd name="connsiteY5" fmla="*/ 381000 h 1066800"/>
                  <a:gd name="connsiteX6" fmla="*/ 381000 w 762000"/>
                  <a:gd name="connsiteY6" fmla="*/ 0 h 1066800"/>
                  <a:gd name="connsiteX7" fmla="*/ 609600 w 762000"/>
                  <a:gd name="connsiteY7" fmla="*/ 685800 h 1066800"/>
                  <a:gd name="connsiteX8" fmla="*/ 381000 w 762000"/>
                  <a:gd name="connsiteY8" fmla="*/ 914400 h 1066800"/>
                  <a:gd name="connsiteX9" fmla="*/ 152400 w 762000"/>
                  <a:gd name="connsiteY9" fmla="*/ 685800 h 1066800"/>
                  <a:gd name="connsiteX10" fmla="*/ 152400 w 762000"/>
                  <a:gd name="connsiteY10" fmla="*/ 381000 h 1066800"/>
                  <a:gd name="connsiteX11" fmla="*/ 381000 w 762000"/>
                  <a:gd name="connsiteY11" fmla="*/ 152400 h 1066800"/>
                  <a:gd name="connsiteX12" fmla="*/ 609600 w 762000"/>
                  <a:gd name="connsiteY12" fmla="*/ 381000 h 1066800"/>
                  <a:gd name="connsiteX13" fmla="*/ 609600 w 762000"/>
                  <a:gd name="connsiteY13" fmla="*/ 6858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2000" h="1066800">
                    <a:moveTo>
                      <a:pt x="381000" y="0"/>
                    </a:moveTo>
                    <a:cubicBezTo>
                      <a:pt x="170583" y="0"/>
                      <a:pt x="0" y="170583"/>
                      <a:pt x="0" y="381000"/>
                    </a:cubicBezTo>
                    <a:lnTo>
                      <a:pt x="0" y="685800"/>
                    </a:lnTo>
                    <a:cubicBezTo>
                      <a:pt x="0" y="896217"/>
                      <a:pt x="170583" y="1066800"/>
                      <a:pt x="381000" y="1066800"/>
                    </a:cubicBezTo>
                    <a:cubicBezTo>
                      <a:pt x="591417" y="1066800"/>
                      <a:pt x="762000" y="896217"/>
                      <a:pt x="762000" y="685800"/>
                    </a:cubicBezTo>
                    <a:lnTo>
                      <a:pt x="762000" y="381000"/>
                    </a:lnTo>
                    <a:cubicBezTo>
                      <a:pt x="762000" y="170583"/>
                      <a:pt x="591417" y="0"/>
                      <a:pt x="381000" y="0"/>
                    </a:cubicBezTo>
                    <a:close/>
                    <a:moveTo>
                      <a:pt x="609600" y="685800"/>
                    </a:moveTo>
                    <a:cubicBezTo>
                      <a:pt x="609600" y="812054"/>
                      <a:pt x="507254" y="914400"/>
                      <a:pt x="381000" y="914400"/>
                    </a:cubicBezTo>
                    <a:cubicBezTo>
                      <a:pt x="254746" y="914400"/>
                      <a:pt x="152400" y="812054"/>
                      <a:pt x="152400" y="685800"/>
                    </a:cubicBezTo>
                    <a:lnTo>
                      <a:pt x="152400" y="381000"/>
                    </a:lnTo>
                    <a:cubicBezTo>
                      <a:pt x="152400" y="254746"/>
                      <a:pt x="254746" y="152400"/>
                      <a:pt x="381000" y="152400"/>
                    </a:cubicBezTo>
                    <a:cubicBezTo>
                      <a:pt x="507254" y="152400"/>
                      <a:pt x="609600" y="254746"/>
                      <a:pt x="609600" y="381000"/>
                    </a:cubicBezTo>
                    <a:lnTo>
                      <a:pt x="609600" y="685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43FA71FD-2CB2-6F48-8D5F-DBC98A7AF730}"/>
                  </a:ext>
                </a:extLst>
              </p:cNvPr>
              <p:cNvSpPr/>
              <p:nvPr/>
            </p:nvSpPr>
            <p:spPr>
              <a:xfrm>
                <a:off x="93961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12CD6B40-DED5-9146-8C79-1B9DAEF5D581}"/>
                  </a:ext>
                </a:extLst>
              </p:cNvPr>
              <p:cNvSpPr/>
              <p:nvPr/>
            </p:nvSpPr>
            <p:spPr>
              <a:xfrm rot="-4441907">
                <a:off x="7698134" y="2660246"/>
                <a:ext cx="1108979" cy="152331"/>
              </a:xfrm>
              <a:custGeom>
                <a:avLst/>
                <a:gdLst>
                  <a:gd name="connsiteX0" fmla="*/ 0 w 1108979"/>
                  <a:gd name="connsiteY0" fmla="*/ 0 h 152331"/>
                  <a:gd name="connsiteX1" fmla="*/ 1108979 w 1108979"/>
                  <a:gd name="connsiteY1" fmla="*/ 0 h 152331"/>
                  <a:gd name="connsiteX2" fmla="*/ 1108979 w 1108979"/>
                  <a:gd name="connsiteY2" fmla="*/ 152331 h 152331"/>
                  <a:gd name="connsiteX3" fmla="*/ 0 w 1108979"/>
                  <a:gd name="connsiteY3" fmla="*/ 152331 h 152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8979" h="152331">
                    <a:moveTo>
                      <a:pt x="0" y="0"/>
                    </a:moveTo>
                    <a:lnTo>
                      <a:pt x="1108979" y="0"/>
                    </a:lnTo>
                    <a:lnTo>
                      <a:pt x="1108979" y="152331"/>
                    </a:lnTo>
                    <a:lnTo>
                      <a:pt x="0" y="1523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90B9BD1E-CFF4-C740-9554-EE5A81D349A1}"/>
                  </a:ext>
                </a:extLst>
              </p:cNvPr>
              <p:cNvSpPr/>
              <p:nvPr/>
            </p:nvSpPr>
            <p:spPr>
              <a:xfrm>
                <a:off x="7262573" y="2295593"/>
                <a:ext cx="582133" cy="879043"/>
              </a:xfrm>
              <a:custGeom>
                <a:avLst/>
                <a:gdLst>
                  <a:gd name="connsiteX0" fmla="*/ 582134 w 582133"/>
                  <a:gd name="connsiteY0" fmla="*/ 117043 h 879043"/>
                  <a:gd name="connsiteX1" fmla="*/ 484598 w 582133"/>
                  <a:gd name="connsiteY1" fmla="*/ 0 h 879043"/>
                  <a:gd name="connsiteX2" fmla="*/ 27398 w 582133"/>
                  <a:gd name="connsiteY2" fmla="*/ 381000 h 879043"/>
                  <a:gd name="connsiteX3" fmla="*/ 17682 w 582133"/>
                  <a:gd name="connsiteY3" fmla="*/ 488328 h 879043"/>
                  <a:gd name="connsiteX4" fmla="*/ 27398 w 582133"/>
                  <a:gd name="connsiteY4" fmla="*/ 498043 h 879043"/>
                  <a:gd name="connsiteX5" fmla="*/ 484598 w 582133"/>
                  <a:gd name="connsiteY5" fmla="*/ 879043 h 879043"/>
                  <a:gd name="connsiteX6" fmla="*/ 582134 w 582133"/>
                  <a:gd name="connsiteY6" fmla="*/ 762000 h 879043"/>
                  <a:gd name="connsiteX7" fmla="*/ 195190 w 582133"/>
                  <a:gd name="connsiteY7" fmla="*/ 439522 h 879043"/>
                  <a:gd name="connsiteX8" fmla="*/ 582134 w 582133"/>
                  <a:gd name="connsiteY8" fmla="*/ 117043 h 879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2133" h="879043">
                    <a:moveTo>
                      <a:pt x="582134" y="117043"/>
                    </a:moveTo>
                    <a:lnTo>
                      <a:pt x="484598" y="0"/>
                    </a:lnTo>
                    <a:lnTo>
                      <a:pt x="27398" y="381000"/>
                    </a:lnTo>
                    <a:cubicBezTo>
                      <a:pt x="-4920" y="407956"/>
                      <a:pt x="-9273" y="456000"/>
                      <a:pt x="17682" y="488328"/>
                    </a:cubicBezTo>
                    <a:cubicBezTo>
                      <a:pt x="20626" y="491852"/>
                      <a:pt x="23874" y="495109"/>
                      <a:pt x="27398" y="498043"/>
                    </a:cubicBezTo>
                    <a:lnTo>
                      <a:pt x="484598" y="879043"/>
                    </a:lnTo>
                    <a:lnTo>
                      <a:pt x="582134" y="762000"/>
                    </a:lnTo>
                    <a:lnTo>
                      <a:pt x="195190" y="439522"/>
                    </a:lnTo>
                    <a:lnTo>
                      <a:pt x="582134" y="1170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E7F674CC-EC8F-BF48-819C-E1444FDAEC63}"/>
                  </a:ext>
                </a:extLst>
              </p:cNvPr>
              <p:cNvSpPr/>
              <p:nvPr/>
            </p:nvSpPr>
            <p:spPr>
              <a:xfrm>
                <a:off x="8661571" y="2295593"/>
                <a:ext cx="582133" cy="879043"/>
              </a:xfrm>
              <a:custGeom>
                <a:avLst/>
                <a:gdLst>
                  <a:gd name="connsiteX0" fmla="*/ 564452 w 582133"/>
                  <a:gd name="connsiteY0" fmla="*/ 390715 h 879043"/>
                  <a:gd name="connsiteX1" fmla="*/ 554736 w 582133"/>
                  <a:gd name="connsiteY1" fmla="*/ 381000 h 879043"/>
                  <a:gd name="connsiteX2" fmla="*/ 97536 w 582133"/>
                  <a:gd name="connsiteY2" fmla="*/ 0 h 879043"/>
                  <a:gd name="connsiteX3" fmla="*/ 0 w 582133"/>
                  <a:gd name="connsiteY3" fmla="*/ 117043 h 879043"/>
                  <a:gd name="connsiteX4" fmla="*/ 386944 w 582133"/>
                  <a:gd name="connsiteY4" fmla="*/ 439522 h 879043"/>
                  <a:gd name="connsiteX5" fmla="*/ 0 w 582133"/>
                  <a:gd name="connsiteY5" fmla="*/ 762000 h 879043"/>
                  <a:gd name="connsiteX6" fmla="*/ 97536 w 582133"/>
                  <a:gd name="connsiteY6" fmla="*/ 879043 h 879043"/>
                  <a:gd name="connsiteX7" fmla="*/ 554736 w 582133"/>
                  <a:gd name="connsiteY7" fmla="*/ 498043 h 879043"/>
                  <a:gd name="connsiteX8" fmla="*/ 564452 w 582133"/>
                  <a:gd name="connsiteY8" fmla="*/ 390715 h 879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2133" h="879043">
                    <a:moveTo>
                      <a:pt x="564452" y="390715"/>
                    </a:moveTo>
                    <a:cubicBezTo>
                      <a:pt x="561508" y="387191"/>
                      <a:pt x="558260" y="383934"/>
                      <a:pt x="554736" y="381000"/>
                    </a:cubicBezTo>
                    <a:lnTo>
                      <a:pt x="97536" y="0"/>
                    </a:lnTo>
                    <a:lnTo>
                      <a:pt x="0" y="117043"/>
                    </a:lnTo>
                    <a:lnTo>
                      <a:pt x="386944" y="439522"/>
                    </a:lnTo>
                    <a:lnTo>
                      <a:pt x="0" y="762000"/>
                    </a:lnTo>
                    <a:lnTo>
                      <a:pt x="97536" y="879043"/>
                    </a:lnTo>
                    <a:lnTo>
                      <a:pt x="554736" y="498043"/>
                    </a:lnTo>
                    <a:cubicBezTo>
                      <a:pt x="587054" y="471087"/>
                      <a:pt x="591407" y="423043"/>
                      <a:pt x="564452" y="3907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357F7430-38A2-5F40-8B0B-BF421230E277}"/>
                </a:ext>
              </a:extLst>
            </p:cNvPr>
            <p:cNvSpPr txBox="1"/>
            <p:nvPr/>
          </p:nvSpPr>
          <p:spPr>
            <a:xfrm>
              <a:off x="5911690" y="3038159"/>
              <a:ext cx="20045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DA6C67"/>
                  </a:solidFill>
                  <a:latin typeface="Bebas Neue Book" panose="020B0606020202050201" pitchFamily="34" charset="77"/>
                </a:rPr>
                <a:t>Strategy is important for business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436147B-6C07-304B-A068-081CC4A28CC0}"/>
                </a:ext>
              </a:extLst>
            </p:cNvPr>
            <p:cNvSpPr txBox="1"/>
            <p:nvPr/>
          </p:nvSpPr>
          <p:spPr>
            <a:xfrm>
              <a:off x="8344374" y="3038159"/>
              <a:ext cx="20045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DA6C67"/>
                  </a:solidFill>
                  <a:latin typeface="Bebas Neue Book" panose="020B0606020202050201" pitchFamily="34" charset="77"/>
                </a:rPr>
                <a:t>Good Workflow will get fast project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86B40D45-8C05-A64F-BB32-40EED4669EE6}"/>
                </a:ext>
              </a:extLst>
            </p:cNvPr>
            <p:cNvSpPr txBox="1"/>
            <p:nvPr/>
          </p:nvSpPr>
          <p:spPr>
            <a:xfrm>
              <a:off x="5911690" y="5223492"/>
              <a:ext cx="20045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DA6C67"/>
                  </a:solidFill>
                  <a:latin typeface="Bebas Neue Book" panose="020B0606020202050201" pitchFamily="34" charset="77"/>
                </a:rPr>
                <a:t>I have good Technical skills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7D7D26A9-933E-2243-A67A-8D78D5F7F654}"/>
                </a:ext>
              </a:extLst>
            </p:cNvPr>
            <p:cNvSpPr txBox="1"/>
            <p:nvPr/>
          </p:nvSpPr>
          <p:spPr>
            <a:xfrm>
              <a:off x="8344374" y="5223492"/>
              <a:ext cx="20045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DA6C67"/>
                  </a:solidFill>
                  <a:latin typeface="Bebas Neue Book" panose="020B0606020202050201" pitchFamily="34" charset="77"/>
                </a:rPr>
                <a:t>Always think to be a champion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0002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6BCCE4-6B8E-CE44-A8EF-93C4FA763CA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120C6A1-7FC2-7D40-BA61-2BD5B302C225}"/>
              </a:ext>
            </a:extLst>
          </p:cNvPr>
          <p:cNvGrpSpPr/>
          <p:nvPr/>
        </p:nvGrpSpPr>
        <p:grpSpPr>
          <a:xfrm>
            <a:off x="1095770" y="1545339"/>
            <a:ext cx="4437221" cy="3767323"/>
            <a:chOff x="5911690" y="1763946"/>
            <a:chExt cx="4437221" cy="3767323"/>
          </a:xfrm>
        </p:grpSpPr>
        <p:grpSp>
          <p:nvGrpSpPr>
            <p:cNvPr id="9" name="Graphic 9">
              <a:extLst>
                <a:ext uri="{FF2B5EF4-FFF2-40B4-BE49-F238E27FC236}">
                  <a16:creationId xmlns:a16="http://schemas.microsoft.com/office/drawing/2014/main" id="{F0CCFF0B-EE71-DB4D-AC66-C0A8BCB5E625}"/>
                </a:ext>
              </a:extLst>
            </p:cNvPr>
            <p:cNvGrpSpPr/>
            <p:nvPr/>
          </p:nvGrpSpPr>
          <p:grpSpPr>
            <a:xfrm>
              <a:off x="6543951" y="1768118"/>
              <a:ext cx="995055" cy="995055"/>
              <a:chOff x="3810000" y="1143000"/>
              <a:chExt cx="4572000" cy="4572000"/>
            </a:xfrm>
            <a:gradFill>
              <a:gsLst>
                <a:gs pos="0">
                  <a:srgbClr val="DA6C67"/>
                </a:gs>
                <a:gs pos="100000">
                  <a:srgbClr val="C7635F"/>
                </a:gs>
              </a:gsLst>
              <a:lin ang="5400000" scaled="1"/>
            </a:gradFill>
          </p:grpSpPr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BFC3E1EB-4645-0646-AEFE-30BD467D6AEC}"/>
                  </a:ext>
                </a:extLst>
              </p:cNvPr>
              <p:cNvSpPr/>
              <p:nvPr/>
            </p:nvSpPr>
            <p:spPr>
              <a:xfrm>
                <a:off x="4072147" y="1143000"/>
                <a:ext cx="3657904" cy="4572000"/>
              </a:xfrm>
              <a:custGeom>
                <a:avLst/>
                <a:gdLst>
                  <a:gd name="connsiteX0" fmla="*/ 3505200 w 3657904"/>
                  <a:gd name="connsiteY0" fmla="*/ 2209800 h 4572000"/>
                  <a:gd name="connsiteX1" fmla="*/ 3505200 w 3657904"/>
                  <a:gd name="connsiteY1" fmla="*/ 3886200 h 4572000"/>
                  <a:gd name="connsiteX2" fmla="*/ 3048000 w 3657904"/>
                  <a:gd name="connsiteY2" fmla="*/ 3886200 h 4572000"/>
                  <a:gd name="connsiteX3" fmla="*/ 2971800 w 3657904"/>
                  <a:gd name="connsiteY3" fmla="*/ 3962400 h 4572000"/>
                  <a:gd name="connsiteX4" fmla="*/ 2971800 w 3657904"/>
                  <a:gd name="connsiteY4" fmla="*/ 4419600 h 4572000"/>
                  <a:gd name="connsiteX5" fmla="*/ 152400 w 3657904"/>
                  <a:gd name="connsiteY5" fmla="*/ 4419600 h 4572000"/>
                  <a:gd name="connsiteX6" fmla="*/ 152400 w 3657904"/>
                  <a:gd name="connsiteY6" fmla="*/ 152400 h 4572000"/>
                  <a:gd name="connsiteX7" fmla="*/ 3505200 w 3657904"/>
                  <a:gd name="connsiteY7" fmla="*/ 152400 h 4572000"/>
                  <a:gd name="connsiteX8" fmla="*/ 3505200 w 3657904"/>
                  <a:gd name="connsiteY8" fmla="*/ 1143000 h 4572000"/>
                  <a:gd name="connsiteX9" fmla="*/ 3657600 w 3657904"/>
                  <a:gd name="connsiteY9" fmla="*/ 1143000 h 4572000"/>
                  <a:gd name="connsiteX10" fmla="*/ 3657600 w 3657904"/>
                  <a:gd name="connsiteY10" fmla="*/ 76200 h 4572000"/>
                  <a:gd name="connsiteX11" fmla="*/ 3581400 w 3657904"/>
                  <a:gd name="connsiteY11" fmla="*/ 0 h 4572000"/>
                  <a:gd name="connsiteX12" fmla="*/ 76200 w 3657904"/>
                  <a:gd name="connsiteY12" fmla="*/ 0 h 4572000"/>
                  <a:gd name="connsiteX13" fmla="*/ 0 w 3657904"/>
                  <a:gd name="connsiteY13" fmla="*/ 76200 h 4572000"/>
                  <a:gd name="connsiteX14" fmla="*/ 0 w 3657904"/>
                  <a:gd name="connsiteY14" fmla="*/ 4495800 h 4572000"/>
                  <a:gd name="connsiteX15" fmla="*/ 76200 w 3657904"/>
                  <a:gd name="connsiteY15" fmla="*/ 4572000 h 4572000"/>
                  <a:gd name="connsiteX16" fmla="*/ 3048000 w 3657904"/>
                  <a:gd name="connsiteY16" fmla="*/ 4572000 h 4572000"/>
                  <a:gd name="connsiteX17" fmla="*/ 3101874 w 3657904"/>
                  <a:gd name="connsiteY17" fmla="*/ 4549674 h 4572000"/>
                  <a:gd name="connsiteX18" fmla="*/ 3635274 w 3657904"/>
                  <a:gd name="connsiteY18" fmla="*/ 4016274 h 4572000"/>
                  <a:gd name="connsiteX19" fmla="*/ 3650514 w 3657904"/>
                  <a:gd name="connsiteY19" fmla="*/ 3993947 h 4572000"/>
                  <a:gd name="connsiteX20" fmla="*/ 3653028 w 3657904"/>
                  <a:gd name="connsiteY20" fmla="*/ 3986860 h 4572000"/>
                  <a:gd name="connsiteX21" fmla="*/ 3656991 w 3657904"/>
                  <a:gd name="connsiteY21" fmla="*/ 3967048 h 4572000"/>
                  <a:gd name="connsiteX22" fmla="*/ 3657905 w 3657904"/>
                  <a:gd name="connsiteY22" fmla="*/ 3962400 h 4572000"/>
                  <a:gd name="connsiteX23" fmla="*/ 3657905 w 3657904"/>
                  <a:gd name="connsiteY23" fmla="*/ 2209800 h 4572000"/>
                  <a:gd name="connsiteX24" fmla="*/ 3505200 w 3657904"/>
                  <a:gd name="connsiteY24" fmla="*/ 2209800 h 4572000"/>
                  <a:gd name="connsiteX25" fmla="*/ 3124200 w 3657904"/>
                  <a:gd name="connsiteY25" fmla="*/ 4311853 h 4572000"/>
                  <a:gd name="connsiteX26" fmla="*/ 3124200 w 3657904"/>
                  <a:gd name="connsiteY26" fmla="*/ 4038600 h 4572000"/>
                  <a:gd name="connsiteX27" fmla="*/ 3397453 w 3657904"/>
                  <a:gd name="connsiteY27" fmla="*/ 4038600 h 4572000"/>
                  <a:gd name="connsiteX28" fmla="*/ 3124200 w 3657904"/>
                  <a:gd name="connsiteY28" fmla="*/ 4311853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657904" h="4572000">
                    <a:moveTo>
                      <a:pt x="3505200" y="2209800"/>
                    </a:moveTo>
                    <a:lnTo>
                      <a:pt x="3505200" y="3886200"/>
                    </a:lnTo>
                    <a:lnTo>
                      <a:pt x="3048000" y="3886200"/>
                    </a:lnTo>
                    <a:cubicBezTo>
                      <a:pt x="3005919" y="3886200"/>
                      <a:pt x="2971800" y="3920319"/>
                      <a:pt x="2971800" y="3962400"/>
                    </a:cubicBezTo>
                    <a:lnTo>
                      <a:pt x="2971800" y="4419600"/>
                    </a:lnTo>
                    <a:lnTo>
                      <a:pt x="152400" y="4419600"/>
                    </a:lnTo>
                    <a:lnTo>
                      <a:pt x="152400" y="152400"/>
                    </a:lnTo>
                    <a:lnTo>
                      <a:pt x="3505200" y="152400"/>
                    </a:lnTo>
                    <a:lnTo>
                      <a:pt x="3505200" y="1143000"/>
                    </a:lnTo>
                    <a:lnTo>
                      <a:pt x="3657600" y="1143000"/>
                    </a:lnTo>
                    <a:lnTo>
                      <a:pt x="3657600" y="76200"/>
                    </a:lnTo>
                    <a:cubicBezTo>
                      <a:pt x="3657600" y="34119"/>
                      <a:pt x="3623482" y="0"/>
                      <a:pt x="35814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048000" y="4572000"/>
                    </a:lnTo>
                    <a:cubicBezTo>
                      <a:pt x="3068203" y="4571953"/>
                      <a:pt x="3087567" y="4563933"/>
                      <a:pt x="3101874" y="4549674"/>
                    </a:cubicBezTo>
                    <a:lnTo>
                      <a:pt x="3635274" y="4016274"/>
                    </a:lnTo>
                    <a:cubicBezTo>
                      <a:pt x="3641646" y="4009797"/>
                      <a:pt x="3646808" y="4002234"/>
                      <a:pt x="3650514" y="3993947"/>
                    </a:cubicBezTo>
                    <a:cubicBezTo>
                      <a:pt x="3651580" y="3991585"/>
                      <a:pt x="3652190" y="3989299"/>
                      <a:pt x="3653028" y="3986860"/>
                    </a:cubicBezTo>
                    <a:cubicBezTo>
                      <a:pt x="3655219" y="3980459"/>
                      <a:pt x="3656552" y="3973801"/>
                      <a:pt x="3656991" y="3967048"/>
                    </a:cubicBezTo>
                    <a:cubicBezTo>
                      <a:pt x="3656991" y="3965448"/>
                      <a:pt x="3657905" y="3964000"/>
                      <a:pt x="3657905" y="3962400"/>
                    </a:cubicBezTo>
                    <a:lnTo>
                      <a:pt x="3657905" y="2209800"/>
                    </a:lnTo>
                    <a:lnTo>
                      <a:pt x="3505200" y="2209800"/>
                    </a:lnTo>
                    <a:close/>
                    <a:moveTo>
                      <a:pt x="3124200" y="4311853"/>
                    </a:moveTo>
                    <a:lnTo>
                      <a:pt x="3124200" y="4038600"/>
                    </a:lnTo>
                    <a:lnTo>
                      <a:pt x="3397453" y="4038600"/>
                    </a:lnTo>
                    <a:lnTo>
                      <a:pt x="3124200" y="43118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9C1E9973-0B50-B94C-A4C8-8F6B80A1AA72}"/>
                  </a:ext>
                </a:extLst>
              </p:cNvPr>
              <p:cNvSpPr/>
              <p:nvPr/>
            </p:nvSpPr>
            <p:spPr>
              <a:xfrm>
                <a:off x="6358147" y="2355175"/>
                <a:ext cx="1761710" cy="1759624"/>
              </a:xfrm>
              <a:custGeom>
                <a:avLst/>
                <a:gdLst>
                  <a:gd name="connsiteX0" fmla="*/ 1692174 w 1761710"/>
                  <a:gd name="connsiteY0" fmla="*/ 67451 h 1759624"/>
                  <a:gd name="connsiteX1" fmla="*/ 1355827 w 1761710"/>
                  <a:gd name="connsiteY1" fmla="*/ 67451 h 1759624"/>
                  <a:gd name="connsiteX2" fmla="*/ 22327 w 1761710"/>
                  <a:gd name="connsiteY2" fmla="*/ 1400951 h 1759624"/>
                  <a:gd name="connsiteX3" fmla="*/ 0 w 1761710"/>
                  <a:gd name="connsiteY3" fmla="*/ 1454825 h 1759624"/>
                  <a:gd name="connsiteX4" fmla="*/ 0 w 1761710"/>
                  <a:gd name="connsiteY4" fmla="*/ 1683425 h 1759624"/>
                  <a:gd name="connsiteX5" fmla="*/ 76200 w 1761710"/>
                  <a:gd name="connsiteY5" fmla="*/ 1759625 h 1759624"/>
                  <a:gd name="connsiteX6" fmla="*/ 304800 w 1761710"/>
                  <a:gd name="connsiteY6" fmla="*/ 1759625 h 1759624"/>
                  <a:gd name="connsiteX7" fmla="*/ 358673 w 1761710"/>
                  <a:gd name="connsiteY7" fmla="*/ 1737298 h 1759624"/>
                  <a:gd name="connsiteX8" fmla="*/ 1692174 w 1761710"/>
                  <a:gd name="connsiteY8" fmla="*/ 403798 h 1759624"/>
                  <a:gd name="connsiteX9" fmla="*/ 1692174 w 1761710"/>
                  <a:gd name="connsiteY9" fmla="*/ 67451 h 1759624"/>
                  <a:gd name="connsiteX10" fmla="*/ 273253 w 1761710"/>
                  <a:gd name="connsiteY10" fmla="*/ 1607225 h 1759624"/>
                  <a:gd name="connsiteX11" fmla="*/ 152400 w 1761710"/>
                  <a:gd name="connsiteY11" fmla="*/ 1607225 h 1759624"/>
                  <a:gd name="connsiteX12" fmla="*/ 152400 w 1761710"/>
                  <a:gd name="connsiteY12" fmla="*/ 1486372 h 1759624"/>
                  <a:gd name="connsiteX13" fmla="*/ 1104900 w 1761710"/>
                  <a:gd name="connsiteY13" fmla="*/ 533871 h 1759624"/>
                  <a:gd name="connsiteX14" fmla="*/ 1225753 w 1761710"/>
                  <a:gd name="connsiteY14" fmla="*/ 654725 h 1759624"/>
                  <a:gd name="connsiteX15" fmla="*/ 273253 w 1761710"/>
                  <a:gd name="connsiteY15" fmla="*/ 1607225 h 1759624"/>
                  <a:gd name="connsiteX16" fmla="*/ 1333500 w 1761710"/>
                  <a:gd name="connsiteY16" fmla="*/ 546978 h 1759624"/>
                  <a:gd name="connsiteX17" fmla="*/ 1212647 w 1761710"/>
                  <a:gd name="connsiteY17" fmla="*/ 426125 h 1759624"/>
                  <a:gd name="connsiteX18" fmla="*/ 1295400 w 1761710"/>
                  <a:gd name="connsiteY18" fmla="*/ 343371 h 1759624"/>
                  <a:gd name="connsiteX19" fmla="*/ 1416253 w 1761710"/>
                  <a:gd name="connsiteY19" fmla="*/ 464225 h 1759624"/>
                  <a:gd name="connsiteX20" fmla="*/ 1333500 w 1761710"/>
                  <a:gd name="connsiteY20" fmla="*/ 546978 h 1759624"/>
                  <a:gd name="connsiteX21" fmla="*/ 1584427 w 1761710"/>
                  <a:gd name="connsiteY21" fmla="*/ 296051 h 1759624"/>
                  <a:gd name="connsiteX22" fmla="*/ 1524000 w 1761710"/>
                  <a:gd name="connsiteY22" fmla="*/ 356478 h 1759624"/>
                  <a:gd name="connsiteX23" fmla="*/ 1403147 w 1761710"/>
                  <a:gd name="connsiteY23" fmla="*/ 235625 h 1759624"/>
                  <a:gd name="connsiteX24" fmla="*/ 1463574 w 1761710"/>
                  <a:gd name="connsiteY24" fmla="*/ 175198 h 1759624"/>
                  <a:gd name="connsiteX25" fmla="*/ 1584427 w 1761710"/>
                  <a:gd name="connsiteY25" fmla="*/ 175198 h 1759624"/>
                  <a:gd name="connsiteX26" fmla="*/ 1584427 w 1761710"/>
                  <a:gd name="connsiteY26" fmla="*/ 296051 h 175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61710" h="1759624">
                    <a:moveTo>
                      <a:pt x="1692174" y="67451"/>
                    </a:moveTo>
                    <a:cubicBezTo>
                      <a:pt x="1598095" y="-22484"/>
                      <a:pt x="1449905" y="-22484"/>
                      <a:pt x="1355827" y="67451"/>
                    </a:cubicBezTo>
                    <a:lnTo>
                      <a:pt x="22327" y="1400951"/>
                    </a:lnTo>
                    <a:cubicBezTo>
                      <a:pt x="8039" y="1415239"/>
                      <a:pt x="0" y="1434613"/>
                      <a:pt x="0" y="1454825"/>
                    </a:cubicBezTo>
                    <a:lnTo>
                      <a:pt x="0" y="1683425"/>
                    </a:lnTo>
                    <a:cubicBezTo>
                      <a:pt x="0" y="1725506"/>
                      <a:pt x="34119" y="1759625"/>
                      <a:pt x="76200" y="1759625"/>
                    </a:cubicBezTo>
                    <a:lnTo>
                      <a:pt x="304800" y="1759625"/>
                    </a:lnTo>
                    <a:cubicBezTo>
                      <a:pt x="325012" y="1759625"/>
                      <a:pt x="344386" y="1751586"/>
                      <a:pt x="358673" y="1737298"/>
                    </a:cubicBezTo>
                    <a:lnTo>
                      <a:pt x="1692174" y="403798"/>
                    </a:lnTo>
                    <a:cubicBezTo>
                      <a:pt x="1784890" y="310853"/>
                      <a:pt x="1784890" y="160396"/>
                      <a:pt x="1692174" y="67451"/>
                    </a:cubicBezTo>
                    <a:close/>
                    <a:moveTo>
                      <a:pt x="273253" y="1607225"/>
                    </a:moveTo>
                    <a:lnTo>
                      <a:pt x="152400" y="1607225"/>
                    </a:lnTo>
                    <a:lnTo>
                      <a:pt x="152400" y="1486372"/>
                    </a:lnTo>
                    <a:lnTo>
                      <a:pt x="1104900" y="533871"/>
                    </a:lnTo>
                    <a:lnTo>
                      <a:pt x="1225753" y="654725"/>
                    </a:lnTo>
                    <a:lnTo>
                      <a:pt x="273253" y="1607225"/>
                    </a:lnTo>
                    <a:close/>
                    <a:moveTo>
                      <a:pt x="1333500" y="546978"/>
                    </a:moveTo>
                    <a:lnTo>
                      <a:pt x="1212647" y="426125"/>
                    </a:lnTo>
                    <a:lnTo>
                      <a:pt x="1295400" y="343371"/>
                    </a:lnTo>
                    <a:lnTo>
                      <a:pt x="1416253" y="464225"/>
                    </a:lnTo>
                    <a:lnTo>
                      <a:pt x="1333500" y="546978"/>
                    </a:lnTo>
                    <a:close/>
                    <a:moveTo>
                      <a:pt x="1584427" y="296051"/>
                    </a:moveTo>
                    <a:lnTo>
                      <a:pt x="1524000" y="356478"/>
                    </a:lnTo>
                    <a:lnTo>
                      <a:pt x="1403147" y="235625"/>
                    </a:lnTo>
                    <a:lnTo>
                      <a:pt x="1463574" y="175198"/>
                    </a:lnTo>
                    <a:cubicBezTo>
                      <a:pt x="1497387" y="142899"/>
                      <a:pt x="1550613" y="142899"/>
                      <a:pt x="1584427" y="175198"/>
                    </a:cubicBezTo>
                    <a:cubicBezTo>
                      <a:pt x="1617650" y="208631"/>
                      <a:pt x="1617650" y="262619"/>
                      <a:pt x="1584427" y="29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52E35189-76F8-EA44-BE7A-BEC23910F702}"/>
                  </a:ext>
                </a:extLst>
              </p:cNvPr>
              <p:cNvSpPr/>
              <p:nvPr/>
            </p:nvSpPr>
            <p:spPr>
              <a:xfrm>
                <a:off x="4453147" y="2133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C191081A-553A-094A-93E4-F684D9ED07B0}"/>
                  </a:ext>
                </a:extLst>
              </p:cNvPr>
              <p:cNvSpPr/>
              <p:nvPr/>
            </p:nvSpPr>
            <p:spPr>
              <a:xfrm>
                <a:off x="5618473" y="1393926"/>
                <a:ext cx="564946" cy="564946"/>
              </a:xfrm>
              <a:custGeom>
                <a:avLst/>
                <a:gdLst>
                  <a:gd name="connsiteX0" fmla="*/ 564947 w 564946"/>
                  <a:gd name="connsiteY0" fmla="*/ 107747 h 564946"/>
                  <a:gd name="connsiteX1" fmla="*/ 457200 w 564946"/>
                  <a:gd name="connsiteY1" fmla="*/ 0 h 564946"/>
                  <a:gd name="connsiteX2" fmla="*/ 282473 w 564946"/>
                  <a:gd name="connsiteY2" fmla="*/ 174727 h 564946"/>
                  <a:gd name="connsiteX3" fmla="*/ 107747 w 564946"/>
                  <a:gd name="connsiteY3" fmla="*/ 0 h 564946"/>
                  <a:gd name="connsiteX4" fmla="*/ 0 w 564946"/>
                  <a:gd name="connsiteY4" fmla="*/ 107747 h 564946"/>
                  <a:gd name="connsiteX5" fmla="*/ 174727 w 564946"/>
                  <a:gd name="connsiteY5" fmla="*/ 282473 h 564946"/>
                  <a:gd name="connsiteX6" fmla="*/ 0 w 564946"/>
                  <a:gd name="connsiteY6" fmla="*/ 457200 h 564946"/>
                  <a:gd name="connsiteX7" fmla="*/ 107747 w 564946"/>
                  <a:gd name="connsiteY7" fmla="*/ 564947 h 564946"/>
                  <a:gd name="connsiteX8" fmla="*/ 282473 w 564946"/>
                  <a:gd name="connsiteY8" fmla="*/ 390220 h 564946"/>
                  <a:gd name="connsiteX9" fmla="*/ 457200 w 564946"/>
                  <a:gd name="connsiteY9" fmla="*/ 564947 h 564946"/>
                  <a:gd name="connsiteX10" fmla="*/ 564947 w 564946"/>
                  <a:gd name="connsiteY10" fmla="*/ 457200 h 564946"/>
                  <a:gd name="connsiteX11" fmla="*/ 390220 w 564946"/>
                  <a:gd name="connsiteY11" fmla="*/ 282473 h 56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4946" h="564946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B4693597-5AFA-1946-A5F5-BA6979826296}"/>
                  </a:ext>
                </a:extLst>
              </p:cNvPr>
              <p:cNvSpPr/>
              <p:nvPr/>
            </p:nvSpPr>
            <p:spPr>
              <a:xfrm>
                <a:off x="6586747" y="20574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44DB8FA9-E7AF-5A49-BAEB-34A39C640C84}"/>
                  </a:ext>
                </a:extLst>
              </p:cNvPr>
              <p:cNvSpPr/>
              <p:nvPr/>
            </p:nvSpPr>
            <p:spPr>
              <a:xfrm>
                <a:off x="4681747" y="4267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0D634264-9DFF-4B45-B8C3-74DAF2075A2F}"/>
                  </a:ext>
                </a:extLst>
              </p:cNvPr>
              <p:cNvSpPr/>
              <p:nvPr/>
            </p:nvSpPr>
            <p:spPr>
              <a:xfrm>
                <a:off x="4780273" y="3146526"/>
                <a:ext cx="564946" cy="564946"/>
              </a:xfrm>
              <a:custGeom>
                <a:avLst/>
                <a:gdLst>
                  <a:gd name="connsiteX0" fmla="*/ 564947 w 564946"/>
                  <a:gd name="connsiteY0" fmla="*/ 107747 h 564946"/>
                  <a:gd name="connsiteX1" fmla="*/ 457200 w 564946"/>
                  <a:gd name="connsiteY1" fmla="*/ 0 h 564946"/>
                  <a:gd name="connsiteX2" fmla="*/ 282473 w 564946"/>
                  <a:gd name="connsiteY2" fmla="*/ 174727 h 564946"/>
                  <a:gd name="connsiteX3" fmla="*/ 107747 w 564946"/>
                  <a:gd name="connsiteY3" fmla="*/ 0 h 564946"/>
                  <a:gd name="connsiteX4" fmla="*/ 0 w 564946"/>
                  <a:gd name="connsiteY4" fmla="*/ 107747 h 564946"/>
                  <a:gd name="connsiteX5" fmla="*/ 174727 w 564946"/>
                  <a:gd name="connsiteY5" fmla="*/ 282473 h 564946"/>
                  <a:gd name="connsiteX6" fmla="*/ 0 w 564946"/>
                  <a:gd name="connsiteY6" fmla="*/ 457200 h 564946"/>
                  <a:gd name="connsiteX7" fmla="*/ 107747 w 564946"/>
                  <a:gd name="connsiteY7" fmla="*/ 564947 h 564946"/>
                  <a:gd name="connsiteX8" fmla="*/ 282473 w 564946"/>
                  <a:gd name="connsiteY8" fmla="*/ 390220 h 564946"/>
                  <a:gd name="connsiteX9" fmla="*/ 457200 w 564946"/>
                  <a:gd name="connsiteY9" fmla="*/ 564947 h 564946"/>
                  <a:gd name="connsiteX10" fmla="*/ 564947 w 564946"/>
                  <a:gd name="connsiteY10" fmla="*/ 457200 h 564946"/>
                  <a:gd name="connsiteX11" fmla="*/ 390220 w 564946"/>
                  <a:gd name="connsiteY11" fmla="*/ 282473 h 56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4946" h="564946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C7480A8-3AF8-F64A-9B93-69D33757F8ED}"/>
                  </a:ext>
                </a:extLst>
              </p:cNvPr>
              <p:cNvSpPr/>
              <p:nvPr/>
            </p:nvSpPr>
            <p:spPr>
              <a:xfrm>
                <a:off x="6685273" y="4213326"/>
                <a:ext cx="564946" cy="564946"/>
              </a:xfrm>
              <a:custGeom>
                <a:avLst/>
                <a:gdLst>
                  <a:gd name="connsiteX0" fmla="*/ 564947 w 564946"/>
                  <a:gd name="connsiteY0" fmla="*/ 107747 h 564946"/>
                  <a:gd name="connsiteX1" fmla="*/ 457200 w 564946"/>
                  <a:gd name="connsiteY1" fmla="*/ 0 h 564946"/>
                  <a:gd name="connsiteX2" fmla="*/ 282473 w 564946"/>
                  <a:gd name="connsiteY2" fmla="*/ 174727 h 564946"/>
                  <a:gd name="connsiteX3" fmla="*/ 107747 w 564946"/>
                  <a:gd name="connsiteY3" fmla="*/ 0 h 564946"/>
                  <a:gd name="connsiteX4" fmla="*/ 0 w 564946"/>
                  <a:gd name="connsiteY4" fmla="*/ 107747 h 564946"/>
                  <a:gd name="connsiteX5" fmla="*/ 174727 w 564946"/>
                  <a:gd name="connsiteY5" fmla="*/ 282473 h 564946"/>
                  <a:gd name="connsiteX6" fmla="*/ 0 w 564946"/>
                  <a:gd name="connsiteY6" fmla="*/ 457200 h 564946"/>
                  <a:gd name="connsiteX7" fmla="*/ 107747 w 564946"/>
                  <a:gd name="connsiteY7" fmla="*/ 564947 h 564946"/>
                  <a:gd name="connsiteX8" fmla="*/ 282473 w 564946"/>
                  <a:gd name="connsiteY8" fmla="*/ 390220 h 564946"/>
                  <a:gd name="connsiteX9" fmla="*/ 457200 w 564946"/>
                  <a:gd name="connsiteY9" fmla="*/ 564947 h 564946"/>
                  <a:gd name="connsiteX10" fmla="*/ 564947 w 564946"/>
                  <a:gd name="connsiteY10" fmla="*/ 457200 h 564946"/>
                  <a:gd name="connsiteX11" fmla="*/ 390220 w 564946"/>
                  <a:gd name="connsiteY11" fmla="*/ 282473 h 56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4946" h="564946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BC69885-21C6-0445-98BE-DB764776AC92}"/>
                  </a:ext>
                </a:extLst>
              </p:cNvPr>
              <p:cNvSpPr/>
              <p:nvPr/>
            </p:nvSpPr>
            <p:spPr>
              <a:xfrm>
                <a:off x="5211032" y="2514600"/>
                <a:ext cx="538164" cy="1803958"/>
              </a:xfrm>
              <a:custGeom>
                <a:avLst/>
                <a:gdLst>
                  <a:gd name="connsiteX0" fmla="*/ 251460 w 538164"/>
                  <a:gd name="connsiteY0" fmla="*/ 152400 h 1803958"/>
                  <a:gd name="connsiteX1" fmla="*/ 381000 w 538164"/>
                  <a:gd name="connsiteY1" fmla="*/ 152400 h 1803958"/>
                  <a:gd name="connsiteX2" fmla="*/ 381000 w 538164"/>
                  <a:gd name="connsiteY2" fmla="*/ 0 h 1803958"/>
                  <a:gd name="connsiteX3" fmla="*/ 76200 w 538164"/>
                  <a:gd name="connsiteY3" fmla="*/ 0 h 1803958"/>
                  <a:gd name="connsiteX4" fmla="*/ 0 w 538164"/>
                  <a:gd name="connsiteY4" fmla="*/ 76200 h 1803958"/>
                  <a:gd name="connsiteX5" fmla="*/ 0 w 538164"/>
                  <a:gd name="connsiteY5" fmla="*/ 381000 h 1803958"/>
                  <a:gd name="connsiteX6" fmla="*/ 152400 w 538164"/>
                  <a:gd name="connsiteY6" fmla="*/ 381000 h 1803958"/>
                  <a:gd name="connsiteX7" fmla="*/ 152400 w 538164"/>
                  <a:gd name="connsiteY7" fmla="*/ 274320 h 1803958"/>
                  <a:gd name="connsiteX8" fmla="*/ 96012 w 538164"/>
                  <a:gd name="connsiteY8" fmla="*/ 1701394 h 1803958"/>
                  <a:gd name="connsiteX9" fmla="*/ 208864 w 538164"/>
                  <a:gd name="connsiteY9" fmla="*/ 1803959 h 1803958"/>
                  <a:gd name="connsiteX10" fmla="*/ 251460 w 538164"/>
                  <a:gd name="connsiteY10" fmla="*/ 152400 h 1803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8164" h="1803958">
                    <a:moveTo>
                      <a:pt x="251460" y="152400"/>
                    </a:moveTo>
                    <a:lnTo>
                      <a:pt x="381000" y="152400"/>
                    </a:lnTo>
                    <a:lnTo>
                      <a:pt x="381000" y="0"/>
                    </a:ln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81000"/>
                    </a:lnTo>
                    <a:lnTo>
                      <a:pt x="152400" y="381000"/>
                    </a:lnTo>
                    <a:lnTo>
                      <a:pt x="152400" y="274320"/>
                    </a:lnTo>
                    <a:cubicBezTo>
                      <a:pt x="482946" y="700497"/>
                      <a:pt x="459153" y="1302630"/>
                      <a:pt x="96012" y="1701394"/>
                    </a:cubicBezTo>
                    <a:lnTo>
                      <a:pt x="208864" y="1803959"/>
                    </a:lnTo>
                    <a:cubicBezTo>
                      <a:pt x="631203" y="1340396"/>
                      <a:pt x="649338" y="637118"/>
                      <a:pt x="251460" y="152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52D54072-EB78-2740-B790-BE67B4595720}"/>
                  </a:ext>
                </a:extLst>
              </p:cNvPr>
              <p:cNvSpPr/>
              <p:nvPr/>
            </p:nvSpPr>
            <p:spPr>
              <a:xfrm>
                <a:off x="5596147" y="4648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79091884-52C2-7E40-980D-6AB952D14F0E}"/>
                  </a:ext>
                </a:extLst>
              </p:cNvPr>
              <p:cNvSpPr/>
              <p:nvPr/>
            </p:nvSpPr>
            <p:spPr>
              <a:xfrm>
                <a:off x="5215147" y="2003526"/>
                <a:ext cx="1219183" cy="564946"/>
              </a:xfrm>
              <a:custGeom>
                <a:avLst/>
                <a:gdLst>
                  <a:gd name="connsiteX0" fmla="*/ 1196874 w 1219183"/>
                  <a:gd name="connsiteY0" fmla="*/ 228600 h 564946"/>
                  <a:gd name="connsiteX1" fmla="*/ 968273 w 1219183"/>
                  <a:gd name="connsiteY1" fmla="*/ 0 h 564946"/>
                  <a:gd name="connsiteX2" fmla="*/ 860527 w 1219183"/>
                  <a:gd name="connsiteY2" fmla="*/ 107747 h 564946"/>
                  <a:gd name="connsiteX3" fmla="*/ 959053 w 1219183"/>
                  <a:gd name="connsiteY3" fmla="*/ 206273 h 564946"/>
                  <a:gd name="connsiteX4" fmla="*/ 0 w 1219183"/>
                  <a:gd name="connsiteY4" fmla="*/ 206273 h 564946"/>
                  <a:gd name="connsiteX5" fmla="*/ 0 w 1219183"/>
                  <a:gd name="connsiteY5" fmla="*/ 358673 h 564946"/>
                  <a:gd name="connsiteX6" fmla="*/ 959053 w 1219183"/>
                  <a:gd name="connsiteY6" fmla="*/ 358673 h 564946"/>
                  <a:gd name="connsiteX7" fmla="*/ 860527 w 1219183"/>
                  <a:gd name="connsiteY7" fmla="*/ 457200 h 564946"/>
                  <a:gd name="connsiteX8" fmla="*/ 968273 w 1219183"/>
                  <a:gd name="connsiteY8" fmla="*/ 564947 h 564946"/>
                  <a:gd name="connsiteX9" fmla="*/ 1196874 w 1219183"/>
                  <a:gd name="connsiteY9" fmla="*/ 336347 h 564946"/>
                  <a:gd name="connsiteX10" fmla="*/ 1196874 w 1219183"/>
                  <a:gd name="connsiteY10" fmla="*/ 228600 h 56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183" h="564946">
                    <a:moveTo>
                      <a:pt x="1196874" y="228600"/>
                    </a:moveTo>
                    <a:lnTo>
                      <a:pt x="968273" y="0"/>
                    </a:lnTo>
                    <a:lnTo>
                      <a:pt x="860527" y="107747"/>
                    </a:lnTo>
                    <a:lnTo>
                      <a:pt x="959053" y="206273"/>
                    </a:lnTo>
                    <a:lnTo>
                      <a:pt x="0" y="206273"/>
                    </a:lnTo>
                    <a:lnTo>
                      <a:pt x="0" y="358673"/>
                    </a:lnTo>
                    <a:lnTo>
                      <a:pt x="959053" y="358673"/>
                    </a:lnTo>
                    <a:lnTo>
                      <a:pt x="860527" y="457200"/>
                    </a:lnTo>
                    <a:lnTo>
                      <a:pt x="968273" y="564947"/>
                    </a:lnTo>
                    <a:lnTo>
                      <a:pt x="1196874" y="336347"/>
                    </a:lnTo>
                    <a:cubicBezTo>
                      <a:pt x="1226620" y="306591"/>
                      <a:pt x="1226620" y="258356"/>
                      <a:pt x="1196874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C264412F-EDF8-D342-B18A-FF04F5FB1BAA}"/>
                  </a:ext>
                </a:extLst>
              </p:cNvPr>
              <p:cNvSpPr/>
              <p:nvPr/>
            </p:nvSpPr>
            <p:spPr>
              <a:xfrm>
                <a:off x="5824740" y="2667000"/>
                <a:ext cx="838206" cy="1828800"/>
              </a:xfrm>
              <a:custGeom>
                <a:avLst/>
                <a:gdLst>
                  <a:gd name="connsiteX0" fmla="*/ 762007 w 838206"/>
                  <a:gd name="connsiteY0" fmla="*/ 0 h 1828800"/>
                  <a:gd name="connsiteX1" fmla="*/ 457207 w 838206"/>
                  <a:gd name="connsiteY1" fmla="*/ 0 h 1828800"/>
                  <a:gd name="connsiteX2" fmla="*/ 457207 w 838206"/>
                  <a:gd name="connsiteY2" fmla="*/ 152400 h 1828800"/>
                  <a:gd name="connsiteX3" fmla="*/ 580651 w 838206"/>
                  <a:gd name="connsiteY3" fmla="*/ 152400 h 1828800"/>
                  <a:gd name="connsiteX4" fmla="*/ 7 w 838206"/>
                  <a:gd name="connsiteY4" fmla="*/ 1624051 h 1828800"/>
                  <a:gd name="connsiteX5" fmla="*/ 7 w 838206"/>
                  <a:gd name="connsiteY5" fmla="*/ 1828800 h 1828800"/>
                  <a:gd name="connsiteX6" fmla="*/ 152407 w 838206"/>
                  <a:gd name="connsiteY6" fmla="*/ 1828800 h 1828800"/>
                  <a:gd name="connsiteX7" fmla="*/ 152407 w 838206"/>
                  <a:gd name="connsiteY7" fmla="*/ 1624051 h 1828800"/>
                  <a:gd name="connsiteX8" fmla="*/ 685807 w 838206"/>
                  <a:gd name="connsiteY8" fmla="*/ 262814 h 1828800"/>
                  <a:gd name="connsiteX9" fmla="*/ 685807 w 838206"/>
                  <a:gd name="connsiteY9" fmla="*/ 381000 h 1828800"/>
                  <a:gd name="connsiteX10" fmla="*/ 838207 w 838206"/>
                  <a:gd name="connsiteY10" fmla="*/ 381000 h 1828800"/>
                  <a:gd name="connsiteX11" fmla="*/ 838207 w 838206"/>
                  <a:gd name="connsiteY11" fmla="*/ 76200 h 1828800"/>
                  <a:gd name="connsiteX12" fmla="*/ 762007 w 838206"/>
                  <a:gd name="connsiteY12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8206" h="1828800">
                    <a:moveTo>
                      <a:pt x="762007" y="0"/>
                    </a:moveTo>
                    <a:lnTo>
                      <a:pt x="457207" y="0"/>
                    </a:lnTo>
                    <a:lnTo>
                      <a:pt x="457207" y="152400"/>
                    </a:lnTo>
                    <a:lnTo>
                      <a:pt x="580651" y="152400"/>
                    </a:lnTo>
                    <a:cubicBezTo>
                      <a:pt x="206375" y="550859"/>
                      <a:pt x="-1365" y="1077373"/>
                      <a:pt x="7" y="1624051"/>
                    </a:cubicBezTo>
                    <a:lnTo>
                      <a:pt x="7" y="1828800"/>
                    </a:lnTo>
                    <a:lnTo>
                      <a:pt x="152407" y="1828800"/>
                    </a:lnTo>
                    <a:lnTo>
                      <a:pt x="152407" y="1624051"/>
                    </a:lnTo>
                    <a:cubicBezTo>
                      <a:pt x="151149" y="1119083"/>
                      <a:pt x="341811" y="632498"/>
                      <a:pt x="685807" y="262814"/>
                    </a:cubicBezTo>
                    <a:lnTo>
                      <a:pt x="685807" y="381000"/>
                    </a:lnTo>
                    <a:lnTo>
                      <a:pt x="838207" y="381000"/>
                    </a:lnTo>
                    <a:lnTo>
                      <a:pt x="838207" y="76200"/>
                    </a:lnTo>
                    <a:cubicBezTo>
                      <a:pt x="838207" y="34119"/>
                      <a:pt x="804088" y="0"/>
                      <a:pt x="7620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" name="Graphic 7">
              <a:extLst>
                <a:ext uri="{FF2B5EF4-FFF2-40B4-BE49-F238E27FC236}">
                  <a16:creationId xmlns:a16="http://schemas.microsoft.com/office/drawing/2014/main" id="{BE128A5E-3F56-8346-AD41-8088E5865718}"/>
                </a:ext>
              </a:extLst>
            </p:cNvPr>
            <p:cNvGrpSpPr/>
            <p:nvPr/>
          </p:nvGrpSpPr>
          <p:grpSpPr>
            <a:xfrm>
              <a:off x="8838527" y="3950396"/>
              <a:ext cx="762875" cy="995055"/>
              <a:chOff x="3658399" y="1188393"/>
              <a:chExt cx="3505199" cy="4572001"/>
            </a:xfrm>
          </p:grpSpPr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8EE2BAB1-2D3A-0D4F-8B99-94F475A0A951}"/>
                  </a:ext>
                </a:extLst>
              </p:cNvPr>
              <p:cNvSpPr/>
              <p:nvPr/>
            </p:nvSpPr>
            <p:spPr>
              <a:xfrm>
                <a:off x="5600604" y="4495800"/>
                <a:ext cx="1066799" cy="609600"/>
              </a:xfrm>
              <a:custGeom>
                <a:avLst/>
                <a:gdLst>
                  <a:gd name="connsiteX0" fmla="*/ 990600 w 1066799"/>
                  <a:gd name="connsiteY0" fmla="*/ 0 h 609600"/>
                  <a:gd name="connsiteX1" fmla="*/ 76200 w 1066799"/>
                  <a:gd name="connsiteY1" fmla="*/ 0 h 609600"/>
                  <a:gd name="connsiteX2" fmla="*/ 0 w 1066799"/>
                  <a:gd name="connsiteY2" fmla="*/ 76200 h 609600"/>
                  <a:gd name="connsiteX3" fmla="*/ 0 w 1066799"/>
                  <a:gd name="connsiteY3" fmla="*/ 533400 h 609600"/>
                  <a:gd name="connsiteX4" fmla="*/ 76200 w 1066799"/>
                  <a:gd name="connsiteY4" fmla="*/ 609600 h 609600"/>
                  <a:gd name="connsiteX5" fmla="*/ 990600 w 1066799"/>
                  <a:gd name="connsiteY5" fmla="*/ 609600 h 609600"/>
                  <a:gd name="connsiteX6" fmla="*/ 1066800 w 1066799"/>
                  <a:gd name="connsiteY6" fmla="*/ 533400 h 609600"/>
                  <a:gd name="connsiteX7" fmla="*/ 1066800 w 1066799"/>
                  <a:gd name="connsiteY7" fmla="*/ 76200 h 609600"/>
                  <a:gd name="connsiteX8" fmla="*/ 990600 w 1066799"/>
                  <a:gd name="connsiteY8" fmla="*/ 0 h 609600"/>
                  <a:gd name="connsiteX9" fmla="*/ 914400 w 1066799"/>
                  <a:gd name="connsiteY9" fmla="*/ 457200 h 609600"/>
                  <a:gd name="connsiteX10" fmla="*/ 152400 w 1066799"/>
                  <a:gd name="connsiteY10" fmla="*/ 457200 h 609600"/>
                  <a:gd name="connsiteX11" fmla="*/ 152400 w 1066799"/>
                  <a:gd name="connsiteY11" fmla="*/ 152400 h 609600"/>
                  <a:gd name="connsiteX12" fmla="*/ 914400 w 1066799"/>
                  <a:gd name="connsiteY12" fmla="*/ 152400 h 609600"/>
                  <a:gd name="connsiteX13" fmla="*/ 914400 w 1066799"/>
                  <a:gd name="connsiteY13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66799" h="609600">
                    <a:moveTo>
                      <a:pt x="9906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533400"/>
                    </a:lnTo>
                    <a:cubicBezTo>
                      <a:pt x="0" y="575481"/>
                      <a:pt x="34119" y="609600"/>
                      <a:pt x="76200" y="609600"/>
                    </a:cubicBezTo>
                    <a:lnTo>
                      <a:pt x="990600" y="609600"/>
                    </a:lnTo>
                    <a:cubicBezTo>
                      <a:pt x="1032681" y="609600"/>
                      <a:pt x="1066800" y="575481"/>
                      <a:pt x="1066800" y="533400"/>
                    </a:cubicBezTo>
                    <a:lnTo>
                      <a:pt x="1066800" y="76200"/>
                    </a:lnTo>
                    <a:cubicBezTo>
                      <a:pt x="1066800" y="34119"/>
                      <a:pt x="1032681" y="0"/>
                      <a:pt x="990600" y="0"/>
                    </a:cubicBezTo>
                    <a:close/>
                    <a:moveTo>
                      <a:pt x="914400" y="457200"/>
                    </a:moveTo>
                    <a:lnTo>
                      <a:pt x="152400" y="457200"/>
                    </a:lnTo>
                    <a:lnTo>
                      <a:pt x="152400" y="152400"/>
                    </a:lnTo>
                    <a:lnTo>
                      <a:pt x="914400" y="152400"/>
                    </a:lnTo>
                    <a:lnTo>
                      <a:pt x="914400" y="457200"/>
                    </a:lnTo>
                    <a:close/>
                  </a:path>
                </a:pathLst>
              </a:custGeom>
              <a:gradFill>
                <a:gsLst>
                  <a:gs pos="0">
                    <a:srgbClr val="DA6C67"/>
                  </a:gs>
                  <a:gs pos="100000">
                    <a:srgbClr val="C7635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C211E589-E79A-7A44-859B-2E279653D8AB}"/>
                  </a:ext>
                </a:extLst>
              </p:cNvPr>
              <p:cNvSpPr/>
              <p:nvPr/>
            </p:nvSpPr>
            <p:spPr>
              <a:xfrm>
                <a:off x="3658399" y="1188393"/>
                <a:ext cx="3505199" cy="4572001"/>
              </a:xfrm>
              <a:custGeom>
                <a:avLst/>
                <a:gdLst>
                  <a:gd name="connsiteX0" fmla="*/ 3200400 w 3505199"/>
                  <a:gd name="connsiteY0" fmla="*/ 0 h 4572001"/>
                  <a:gd name="connsiteX1" fmla="*/ 2895600 w 3505199"/>
                  <a:gd name="connsiteY1" fmla="*/ 304800 h 4572001"/>
                  <a:gd name="connsiteX2" fmla="*/ 2819400 w 3505199"/>
                  <a:gd name="connsiteY2" fmla="*/ 381000 h 4572001"/>
                  <a:gd name="connsiteX3" fmla="*/ 2743200 w 3505199"/>
                  <a:gd name="connsiteY3" fmla="*/ 304800 h 4572001"/>
                  <a:gd name="connsiteX4" fmla="*/ 2743200 w 3505199"/>
                  <a:gd name="connsiteY4" fmla="*/ 228600 h 4572001"/>
                  <a:gd name="connsiteX5" fmla="*/ 2667000 w 3505199"/>
                  <a:gd name="connsiteY5" fmla="*/ 152400 h 4572001"/>
                  <a:gd name="connsiteX6" fmla="*/ 838200 w 3505199"/>
                  <a:gd name="connsiteY6" fmla="*/ 152400 h 4572001"/>
                  <a:gd name="connsiteX7" fmla="*/ 762000 w 3505199"/>
                  <a:gd name="connsiteY7" fmla="*/ 228600 h 4572001"/>
                  <a:gd name="connsiteX8" fmla="*/ 762000 w 3505199"/>
                  <a:gd name="connsiteY8" fmla="*/ 304800 h 4572001"/>
                  <a:gd name="connsiteX9" fmla="*/ 685800 w 3505199"/>
                  <a:gd name="connsiteY9" fmla="*/ 381000 h 4572001"/>
                  <a:gd name="connsiteX10" fmla="*/ 609600 w 3505199"/>
                  <a:gd name="connsiteY10" fmla="*/ 304800 h 4572001"/>
                  <a:gd name="connsiteX11" fmla="*/ 304800 w 3505199"/>
                  <a:gd name="connsiteY11" fmla="*/ 0 h 4572001"/>
                  <a:gd name="connsiteX12" fmla="*/ 0 w 3505199"/>
                  <a:gd name="connsiteY12" fmla="*/ 304800 h 4572001"/>
                  <a:gd name="connsiteX13" fmla="*/ 0 w 3505199"/>
                  <a:gd name="connsiteY13" fmla="*/ 502920 h 4572001"/>
                  <a:gd name="connsiteX14" fmla="*/ 792480 w 3505199"/>
                  <a:gd name="connsiteY14" fmla="*/ 1295400 h 4572001"/>
                  <a:gd name="connsiteX15" fmla="*/ 792861 w 3505199"/>
                  <a:gd name="connsiteY15" fmla="*/ 1295400 h 4572001"/>
                  <a:gd name="connsiteX16" fmla="*/ 838200 w 3505199"/>
                  <a:gd name="connsiteY16" fmla="*/ 1295400 h 4572001"/>
                  <a:gd name="connsiteX17" fmla="*/ 914400 w 3505199"/>
                  <a:gd name="connsiteY17" fmla="*/ 1371600 h 4572001"/>
                  <a:gd name="connsiteX18" fmla="*/ 838200 w 3505199"/>
                  <a:gd name="connsiteY18" fmla="*/ 1447800 h 4572001"/>
                  <a:gd name="connsiteX19" fmla="*/ 685800 w 3505199"/>
                  <a:gd name="connsiteY19" fmla="*/ 1447800 h 4572001"/>
                  <a:gd name="connsiteX20" fmla="*/ 685800 w 3505199"/>
                  <a:gd name="connsiteY20" fmla="*/ 1600200 h 4572001"/>
                  <a:gd name="connsiteX21" fmla="*/ 838200 w 3505199"/>
                  <a:gd name="connsiteY21" fmla="*/ 1600200 h 4572001"/>
                  <a:gd name="connsiteX22" fmla="*/ 1040435 w 3505199"/>
                  <a:gd name="connsiteY22" fmla="*/ 1475918 h 4572001"/>
                  <a:gd name="connsiteX23" fmla="*/ 1150087 w 3505199"/>
                  <a:gd name="connsiteY23" fmla="*/ 1690040 h 4572001"/>
                  <a:gd name="connsiteX24" fmla="*/ 1334414 w 3505199"/>
                  <a:gd name="connsiteY24" fmla="*/ 2012518 h 4572001"/>
                  <a:gd name="connsiteX25" fmla="*/ 1248842 w 3505199"/>
                  <a:gd name="connsiteY25" fmla="*/ 2322262 h 4572001"/>
                  <a:gd name="connsiteX26" fmla="*/ 1412824 w 3505199"/>
                  <a:gd name="connsiteY26" fmla="*/ 2434895 h 4572001"/>
                  <a:gd name="connsiteX27" fmla="*/ 1167613 w 3505199"/>
                  <a:gd name="connsiteY27" fmla="*/ 3048000 h 4572001"/>
                  <a:gd name="connsiteX28" fmla="*/ 914400 w 3505199"/>
                  <a:gd name="connsiteY28" fmla="*/ 3048000 h 4572001"/>
                  <a:gd name="connsiteX29" fmla="*/ 838200 w 3505199"/>
                  <a:gd name="connsiteY29" fmla="*/ 3124200 h 4572001"/>
                  <a:gd name="connsiteX30" fmla="*/ 838200 w 3505199"/>
                  <a:gd name="connsiteY30" fmla="*/ 4173017 h 4572001"/>
                  <a:gd name="connsiteX31" fmla="*/ 693801 w 3505199"/>
                  <a:gd name="connsiteY31" fmla="*/ 4461739 h 4572001"/>
                  <a:gd name="connsiteX32" fmla="*/ 727901 w 3505199"/>
                  <a:gd name="connsiteY32" fmla="*/ 4563961 h 4572001"/>
                  <a:gd name="connsiteX33" fmla="*/ 762000 w 3505199"/>
                  <a:gd name="connsiteY33" fmla="*/ 4572000 h 4572001"/>
                  <a:gd name="connsiteX34" fmla="*/ 2743200 w 3505199"/>
                  <a:gd name="connsiteY34" fmla="*/ 4572000 h 4572001"/>
                  <a:gd name="connsiteX35" fmla="*/ 2819819 w 3505199"/>
                  <a:gd name="connsiteY35" fmla="*/ 4496219 h 4572001"/>
                  <a:gd name="connsiteX36" fmla="*/ 2811780 w 3505199"/>
                  <a:gd name="connsiteY36" fmla="*/ 4461739 h 4572001"/>
                  <a:gd name="connsiteX37" fmla="*/ 2667000 w 3505199"/>
                  <a:gd name="connsiteY37" fmla="*/ 4173017 h 4572001"/>
                  <a:gd name="connsiteX38" fmla="*/ 2667000 w 3505199"/>
                  <a:gd name="connsiteY38" fmla="*/ 3124200 h 4572001"/>
                  <a:gd name="connsiteX39" fmla="*/ 2590800 w 3505199"/>
                  <a:gd name="connsiteY39" fmla="*/ 3048000 h 4572001"/>
                  <a:gd name="connsiteX40" fmla="*/ 2337588 w 3505199"/>
                  <a:gd name="connsiteY40" fmla="*/ 3048000 h 4572001"/>
                  <a:gd name="connsiteX41" fmla="*/ 2092376 w 3505199"/>
                  <a:gd name="connsiteY41" fmla="*/ 2434895 h 4572001"/>
                  <a:gd name="connsiteX42" fmla="*/ 2283419 w 3505199"/>
                  <a:gd name="connsiteY42" fmla="*/ 2176501 h 4572001"/>
                  <a:gd name="connsiteX43" fmla="*/ 2170786 w 3505199"/>
                  <a:gd name="connsiteY43" fmla="*/ 2012518 h 4572001"/>
                  <a:gd name="connsiteX44" fmla="*/ 2355114 w 3505199"/>
                  <a:gd name="connsiteY44" fmla="*/ 1690040 h 4572001"/>
                  <a:gd name="connsiteX45" fmla="*/ 2464765 w 3505199"/>
                  <a:gd name="connsiteY45" fmla="*/ 1475918 h 4572001"/>
                  <a:gd name="connsiteX46" fmla="*/ 2667000 w 3505199"/>
                  <a:gd name="connsiteY46" fmla="*/ 1600200 h 4572001"/>
                  <a:gd name="connsiteX47" fmla="*/ 2819400 w 3505199"/>
                  <a:gd name="connsiteY47" fmla="*/ 1600200 h 4572001"/>
                  <a:gd name="connsiteX48" fmla="*/ 2819400 w 3505199"/>
                  <a:gd name="connsiteY48" fmla="*/ 1447800 h 4572001"/>
                  <a:gd name="connsiteX49" fmla="*/ 2667000 w 3505199"/>
                  <a:gd name="connsiteY49" fmla="*/ 1447800 h 4572001"/>
                  <a:gd name="connsiteX50" fmla="*/ 2590800 w 3505199"/>
                  <a:gd name="connsiteY50" fmla="*/ 1371600 h 4572001"/>
                  <a:gd name="connsiteX51" fmla="*/ 2667000 w 3505199"/>
                  <a:gd name="connsiteY51" fmla="*/ 1295400 h 4572001"/>
                  <a:gd name="connsiteX52" fmla="*/ 2712720 w 3505199"/>
                  <a:gd name="connsiteY52" fmla="*/ 1295400 h 4572001"/>
                  <a:gd name="connsiteX53" fmla="*/ 3505200 w 3505199"/>
                  <a:gd name="connsiteY53" fmla="*/ 502920 h 4572001"/>
                  <a:gd name="connsiteX54" fmla="*/ 3505200 w 3505199"/>
                  <a:gd name="connsiteY54" fmla="*/ 304800 h 4572001"/>
                  <a:gd name="connsiteX55" fmla="*/ 3200400 w 3505199"/>
                  <a:gd name="connsiteY55" fmla="*/ 0 h 4572001"/>
                  <a:gd name="connsiteX56" fmla="*/ 838200 w 3505199"/>
                  <a:gd name="connsiteY56" fmla="*/ 1143000 h 4572001"/>
                  <a:gd name="connsiteX57" fmla="*/ 792861 w 3505199"/>
                  <a:gd name="connsiteY57" fmla="*/ 1143000 h 4572001"/>
                  <a:gd name="connsiteX58" fmla="*/ 152400 w 3505199"/>
                  <a:gd name="connsiteY58" fmla="*/ 503301 h 4572001"/>
                  <a:gd name="connsiteX59" fmla="*/ 152400 w 3505199"/>
                  <a:gd name="connsiteY59" fmla="*/ 502920 h 4572001"/>
                  <a:gd name="connsiteX60" fmla="*/ 152400 w 3505199"/>
                  <a:gd name="connsiteY60" fmla="*/ 304800 h 4572001"/>
                  <a:gd name="connsiteX61" fmla="*/ 304800 w 3505199"/>
                  <a:gd name="connsiteY61" fmla="*/ 152400 h 4572001"/>
                  <a:gd name="connsiteX62" fmla="*/ 457200 w 3505199"/>
                  <a:gd name="connsiteY62" fmla="*/ 304800 h 4572001"/>
                  <a:gd name="connsiteX63" fmla="*/ 685800 w 3505199"/>
                  <a:gd name="connsiteY63" fmla="*/ 533400 h 4572001"/>
                  <a:gd name="connsiteX64" fmla="*/ 777240 w 3505199"/>
                  <a:gd name="connsiteY64" fmla="*/ 513893 h 4572001"/>
                  <a:gd name="connsiteX65" fmla="*/ 912190 w 3505199"/>
                  <a:gd name="connsiteY65" fmla="*/ 1156411 h 4572001"/>
                  <a:gd name="connsiteX66" fmla="*/ 838200 w 3505199"/>
                  <a:gd name="connsiteY66" fmla="*/ 1143000 h 4572001"/>
                  <a:gd name="connsiteX67" fmla="*/ 2619908 w 3505199"/>
                  <a:gd name="connsiteY67" fmla="*/ 4419600 h 4572001"/>
                  <a:gd name="connsiteX68" fmla="*/ 885292 w 3505199"/>
                  <a:gd name="connsiteY68" fmla="*/ 4419600 h 4572001"/>
                  <a:gd name="connsiteX69" fmla="*/ 961492 w 3505199"/>
                  <a:gd name="connsiteY69" fmla="*/ 4267200 h 4572001"/>
                  <a:gd name="connsiteX70" fmla="*/ 2543708 w 3505199"/>
                  <a:gd name="connsiteY70" fmla="*/ 4267200 h 4572001"/>
                  <a:gd name="connsiteX71" fmla="*/ 2619908 w 3505199"/>
                  <a:gd name="connsiteY71" fmla="*/ 4419600 h 4572001"/>
                  <a:gd name="connsiteX72" fmla="*/ 2514600 w 3505199"/>
                  <a:gd name="connsiteY72" fmla="*/ 3200400 h 4572001"/>
                  <a:gd name="connsiteX73" fmla="*/ 2514600 w 3505199"/>
                  <a:gd name="connsiteY73" fmla="*/ 4114800 h 4572001"/>
                  <a:gd name="connsiteX74" fmla="*/ 990600 w 3505199"/>
                  <a:gd name="connsiteY74" fmla="*/ 4114800 h 4572001"/>
                  <a:gd name="connsiteX75" fmla="*/ 990600 w 3505199"/>
                  <a:gd name="connsiteY75" fmla="*/ 3200400 h 4572001"/>
                  <a:gd name="connsiteX76" fmla="*/ 2514600 w 3505199"/>
                  <a:gd name="connsiteY76" fmla="*/ 3200400 h 4572001"/>
                  <a:gd name="connsiteX77" fmla="*/ 2112493 w 3505199"/>
                  <a:gd name="connsiteY77" fmla="*/ 2895600 h 4572001"/>
                  <a:gd name="connsiteX78" fmla="*/ 2173453 w 3505199"/>
                  <a:gd name="connsiteY78" fmla="*/ 3048000 h 4572001"/>
                  <a:gd name="connsiteX79" fmla="*/ 1331747 w 3505199"/>
                  <a:gd name="connsiteY79" fmla="*/ 3048000 h 4572001"/>
                  <a:gd name="connsiteX80" fmla="*/ 1575588 w 3505199"/>
                  <a:gd name="connsiteY80" fmla="*/ 2438400 h 4572001"/>
                  <a:gd name="connsiteX81" fmla="*/ 1929613 w 3505199"/>
                  <a:gd name="connsiteY81" fmla="*/ 2438400 h 4572001"/>
                  <a:gd name="connsiteX82" fmla="*/ 2051533 w 3505199"/>
                  <a:gd name="connsiteY82" fmla="*/ 2743200 h 4572001"/>
                  <a:gd name="connsiteX83" fmla="*/ 1600200 w 3505199"/>
                  <a:gd name="connsiteY83" fmla="*/ 2743200 h 4572001"/>
                  <a:gd name="connsiteX84" fmla="*/ 1600200 w 3505199"/>
                  <a:gd name="connsiteY84" fmla="*/ 2895600 h 4572001"/>
                  <a:gd name="connsiteX85" fmla="*/ 2112493 w 3505199"/>
                  <a:gd name="connsiteY85" fmla="*/ 2895600 h 4572001"/>
                  <a:gd name="connsiteX86" fmla="*/ 2057400 w 3505199"/>
                  <a:gd name="connsiteY86" fmla="*/ 2286000 h 4572001"/>
                  <a:gd name="connsiteX87" fmla="*/ 1447800 w 3505199"/>
                  <a:gd name="connsiteY87" fmla="*/ 2286000 h 4572001"/>
                  <a:gd name="connsiteX88" fmla="*/ 1371600 w 3505199"/>
                  <a:gd name="connsiteY88" fmla="*/ 2209800 h 4572001"/>
                  <a:gd name="connsiteX89" fmla="*/ 1447800 w 3505199"/>
                  <a:gd name="connsiteY89" fmla="*/ 2133600 h 4572001"/>
                  <a:gd name="connsiteX90" fmla="*/ 2057400 w 3505199"/>
                  <a:gd name="connsiteY90" fmla="*/ 2133600 h 4572001"/>
                  <a:gd name="connsiteX91" fmla="*/ 2133600 w 3505199"/>
                  <a:gd name="connsiteY91" fmla="*/ 2209800 h 4572001"/>
                  <a:gd name="connsiteX92" fmla="*/ 2057400 w 3505199"/>
                  <a:gd name="connsiteY92" fmla="*/ 2286000 h 4572001"/>
                  <a:gd name="connsiteX93" fmla="*/ 2580894 w 3505199"/>
                  <a:gd name="connsiteY93" fmla="*/ 457200 h 4572001"/>
                  <a:gd name="connsiteX94" fmla="*/ 1143000 w 3505199"/>
                  <a:gd name="connsiteY94" fmla="*/ 457200 h 4572001"/>
                  <a:gd name="connsiteX95" fmla="*/ 1143000 w 3505199"/>
                  <a:gd name="connsiteY95" fmla="*/ 609600 h 4572001"/>
                  <a:gd name="connsiteX96" fmla="*/ 2563673 w 3505199"/>
                  <a:gd name="connsiteY96" fmla="*/ 609600 h 4572001"/>
                  <a:gd name="connsiteX97" fmla="*/ 2222830 w 3505199"/>
                  <a:gd name="connsiteY97" fmla="*/ 1614449 h 4572001"/>
                  <a:gd name="connsiteX98" fmla="*/ 2013204 w 3505199"/>
                  <a:gd name="connsiteY98" fmla="*/ 1981200 h 4572001"/>
                  <a:gd name="connsiteX99" fmla="*/ 1491996 w 3505199"/>
                  <a:gd name="connsiteY99" fmla="*/ 1981200 h 4572001"/>
                  <a:gd name="connsiteX100" fmla="*/ 1282370 w 3505199"/>
                  <a:gd name="connsiteY100" fmla="*/ 1614449 h 4572001"/>
                  <a:gd name="connsiteX101" fmla="*/ 915467 w 3505199"/>
                  <a:gd name="connsiteY101" fmla="*/ 304800 h 4572001"/>
                  <a:gd name="connsiteX102" fmla="*/ 2589733 w 3505199"/>
                  <a:gd name="connsiteY102" fmla="*/ 304800 h 4572001"/>
                  <a:gd name="connsiteX103" fmla="*/ 2580894 w 3505199"/>
                  <a:gd name="connsiteY103" fmla="*/ 457200 h 4572001"/>
                  <a:gd name="connsiteX104" fmla="*/ 3352800 w 3505199"/>
                  <a:gd name="connsiteY104" fmla="*/ 502920 h 4572001"/>
                  <a:gd name="connsiteX105" fmla="*/ 2712720 w 3505199"/>
                  <a:gd name="connsiteY105" fmla="*/ 1143000 h 4572001"/>
                  <a:gd name="connsiteX106" fmla="*/ 2712720 w 3505199"/>
                  <a:gd name="connsiteY106" fmla="*/ 1143000 h 4572001"/>
                  <a:gd name="connsiteX107" fmla="*/ 2667000 w 3505199"/>
                  <a:gd name="connsiteY107" fmla="*/ 1143000 h 4572001"/>
                  <a:gd name="connsiteX108" fmla="*/ 2592781 w 3505199"/>
                  <a:gd name="connsiteY108" fmla="*/ 1156411 h 4572001"/>
                  <a:gd name="connsiteX109" fmla="*/ 2727960 w 3505199"/>
                  <a:gd name="connsiteY109" fmla="*/ 513893 h 4572001"/>
                  <a:gd name="connsiteX110" fmla="*/ 2819400 w 3505199"/>
                  <a:gd name="connsiteY110" fmla="*/ 533400 h 4572001"/>
                  <a:gd name="connsiteX111" fmla="*/ 3048000 w 3505199"/>
                  <a:gd name="connsiteY111" fmla="*/ 304800 h 4572001"/>
                  <a:gd name="connsiteX112" fmla="*/ 3200400 w 3505199"/>
                  <a:gd name="connsiteY112" fmla="*/ 152400 h 4572001"/>
                  <a:gd name="connsiteX113" fmla="*/ 3352800 w 3505199"/>
                  <a:gd name="connsiteY113" fmla="*/ 304800 h 4572001"/>
                  <a:gd name="connsiteX114" fmla="*/ 3352800 w 3505199"/>
                  <a:gd name="connsiteY114" fmla="*/ 502920 h 457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3505199" h="4572001">
                    <a:moveTo>
                      <a:pt x="3200400" y="0"/>
                    </a:moveTo>
                    <a:cubicBezTo>
                      <a:pt x="3032065" y="0"/>
                      <a:pt x="2895600" y="136465"/>
                      <a:pt x="2895600" y="304800"/>
                    </a:cubicBezTo>
                    <a:cubicBezTo>
                      <a:pt x="2895600" y="346881"/>
                      <a:pt x="2861481" y="381000"/>
                      <a:pt x="2819400" y="381000"/>
                    </a:cubicBezTo>
                    <a:cubicBezTo>
                      <a:pt x="2777319" y="381000"/>
                      <a:pt x="2743200" y="346881"/>
                      <a:pt x="2743200" y="304800"/>
                    </a:cubicBezTo>
                    <a:lnTo>
                      <a:pt x="2743200" y="228600"/>
                    </a:lnTo>
                    <a:cubicBezTo>
                      <a:pt x="2743200" y="186519"/>
                      <a:pt x="2709081" y="152400"/>
                      <a:pt x="2667000" y="152400"/>
                    </a:cubicBezTo>
                    <a:lnTo>
                      <a:pt x="838200" y="152400"/>
                    </a:lnTo>
                    <a:cubicBezTo>
                      <a:pt x="796119" y="152400"/>
                      <a:pt x="762000" y="186519"/>
                      <a:pt x="762000" y="228600"/>
                    </a:cubicBezTo>
                    <a:lnTo>
                      <a:pt x="762000" y="304800"/>
                    </a:lnTo>
                    <a:cubicBezTo>
                      <a:pt x="762000" y="346881"/>
                      <a:pt x="727882" y="381000"/>
                      <a:pt x="685800" y="381000"/>
                    </a:cubicBezTo>
                    <a:cubicBezTo>
                      <a:pt x="643719" y="381000"/>
                      <a:pt x="609600" y="346881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ubicBezTo>
                      <a:pt x="136465" y="0"/>
                      <a:pt x="0" y="136465"/>
                      <a:pt x="0" y="304800"/>
                    </a:cubicBezTo>
                    <a:lnTo>
                      <a:pt x="0" y="502920"/>
                    </a:lnTo>
                    <a:cubicBezTo>
                      <a:pt x="0" y="940594"/>
                      <a:pt x="354806" y="1295400"/>
                      <a:pt x="792480" y="1295400"/>
                    </a:cubicBezTo>
                    <a:cubicBezTo>
                      <a:pt x="792604" y="1295400"/>
                      <a:pt x="792737" y="1295400"/>
                      <a:pt x="792861" y="1295400"/>
                    </a:cubicBezTo>
                    <a:lnTo>
                      <a:pt x="838200" y="1295400"/>
                    </a:lnTo>
                    <a:cubicBezTo>
                      <a:pt x="880282" y="1295400"/>
                      <a:pt x="914400" y="1329519"/>
                      <a:pt x="914400" y="1371600"/>
                    </a:cubicBezTo>
                    <a:cubicBezTo>
                      <a:pt x="914400" y="1413682"/>
                      <a:pt x="880282" y="1447800"/>
                      <a:pt x="838200" y="1447800"/>
                    </a:cubicBezTo>
                    <a:lnTo>
                      <a:pt x="685800" y="1447800"/>
                    </a:lnTo>
                    <a:lnTo>
                      <a:pt x="685800" y="1600200"/>
                    </a:lnTo>
                    <a:lnTo>
                      <a:pt x="838200" y="1600200"/>
                    </a:lnTo>
                    <a:cubicBezTo>
                      <a:pt x="923573" y="1599933"/>
                      <a:pt x="1001630" y="1551966"/>
                      <a:pt x="1040435" y="1475918"/>
                    </a:cubicBezTo>
                    <a:cubicBezTo>
                      <a:pt x="1074344" y="1548460"/>
                      <a:pt x="1110158" y="1620241"/>
                      <a:pt x="1150087" y="1690040"/>
                    </a:cubicBezTo>
                    <a:lnTo>
                      <a:pt x="1334414" y="2012518"/>
                    </a:lnTo>
                    <a:cubicBezTo>
                      <a:pt x="1225248" y="2074421"/>
                      <a:pt x="1186939" y="2213105"/>
                      <a:pt x="1248842" y="2322262"/>
                    </a:cubicBezTo>
                    <a:cubicBezTo>
                      <a:pt x="1283294" y="2383012"/>
                      <a:pt x="1343758" y="2424541"/>
                      <a:pt x="1412824" y="2434895"/>
                    </a:cubicBezTo>
                    <a:lnTo>
                      <a:pt x="1167613" y="3048000"/>
                    </a:lnTo>
                    <a:lnTo>
                      <a:pt x="914400" y="3048000"/>
                    </a:lnTo>
                    <a:cubicBezTo>
                      <a:pt x="872319" y="3048000"/>
                      <a:pt x="838200" y="3082119"/>
                      <a:pt x="838200" y="3124200"/>
                    </a:cubicBezTo>
                    <a:lnTo>
                      <a:pt x="838200" y="4173017"/>
                    </a:lnTo>
                    <a:lnTo>
                      <a:pt x="693801" y="4461739"/>
                    </a:lnTo>
                    <a:cubicBezTo>
                      <a:pt x="674989" y="4499382"/>
                      <a:pt x="690258" y="4545149"/>
                      <a:pt x="727901" y="4563961"/>
                    </a:cubicBezTo>
                    <a:cubicBezTo>
                      <a:pt x="738492" y="4569248"/>
                      <a:pt x="750160" y="4572000"/>
                      <a:pt x="762000" y="4572000"/>
                    </a:cubicBezTo>
                    <a:lnTo>
                      <a:pt x="2743200" y="4572000"/>
                    </a:lnTo>
                    <a:cubicBezTo>
                      <a:pt x="2785281" y="4572229"/>
                      <a:pt x="2819591" y="4538301"/>
                      <a:pt x="2819819" y="4496219"/>
                    </a:cubicBezTo>
                    <a:cubicBezTo>
                      <a:pt x="2819886" y="4484256"/>
                      <a:pt x="2817133" y="4472445"/>
                      <a:pt x="2811780" y="4461739"/>
                    </a:cubicBezTo>
                    <a:lnTo>
                      <a:pt x="2667000" y="4173017"/>
                    </a:lnTo>
                    <a:lnTo>
                      <a:pt x="2667000" y="3124200"/>
                    </a:lnTo>
                    <a:cubicBezTo>
                      <a:pt x="2667000" y="3082119"/>
                      <a:pt x="2632881" y="3048000"/>
                      <a:pt x="2590800" y="3048000"/>
                    </a:cubicBezTo>
                    <a:lnTo>
                      <a:pt x="2337588" y="3048000"/>
                    </a:lnTo>
                    <a:lnTo>
                      <a:pt x="2092376" y="2434895"/>
                    </a:lnTo>
                    <a:cubicBezTo>
                      <a:pt x="2216487" y="2416293"/>
                      <a:pt x="2302012" y="2300602"/>
                      <a:pt x="2283419" y="2176501"/>
                    </a:cubicBezTo>
                    <a:cubicBezTo>
                      <a:pt x="2273065" y="2107435"/>
                      <a:pt x="2231536" y="2046970"/>
                      <a:pt x="2170786" y="2012518"/>
                    </a:cubicBezTo>
                    <a:lnTo>
                      <a:pt x="2355114" y="1690040"/>
                    </a:lnTo>
                    <a:cubicBezTo>
                      <a:pt x="2395042" y="1620241"/>
                      <a:pt x="2430856" y="1548460"/>
                      <a:pt x="2464765" y="1475918"/>
                    </a:cubicBezTo>
                    <a:cubicBezTo>
                      <a:pt x="2503570" y="1551966"/>
                      <a:pt x="2581628" y="1599933"/>
                      <a:pt x="2667000" y="1600200"/>
                    </a:cubicBezTo>
                    <a:lnTo>
                      <a:pt x="2819400" y="1600200"/>
                    </a:lnTo>
                    <a:lnTo>
                      <a:pt x="2819400" y="1447800"/>
                    </a:lnTo>
                    <a:lnTo>
                      <a:pt x="2667000" y="1447800"/>
                    </a:lnTo>
                    <a:cubicBezTo>
                      <a:pt x="2624919" y="1447800"/>
                      <a:pt x="2590800" y="1413682"/>
                      <a:pt x="2590800" y="1371600"/>
                    </a:cubicBezTo>
                    <a:cubicBezTo>
                      <a:pt x="2590800" y="1329519"/>
                      <a:pt x="2624919" y="1295400"/>
                      <a:pt x="2667000" y="1295400"/>
                    </a:cubicBezTo>
                    <a:lnTo>
                      <a:pt x="2712720" y="1295400"/>
                    </a:lnTo>
                    <a:cubicBezTo>
                      <a:pt x="3150394" y="1295400"/>
                      <a:pt x="3505200" y="940594"/>
                      <a:pt x="3505200" y="502920"/>
                    </a:cubicBezTo>
                    <a:lnTo>
                      <a:pt x="3505200" y="304800"/>
                    </a:lnTo>
                    <a:cubicBezTo>
                      <a:pt x="3505200" y="136465"/>
                      <a:pt x="3368735" y="0"/>
                      <a:pt x="3200400" y="0"/>
                    </a:cubicBezTo>
                    <a:close/>
                    <a:moveTo>
                      <a:pt x="838200" y="1143000"/>
                    </a:moveTo>
                    <a:lnTo>
                      <a:pt x="792861" y="1143000"/>
                    </a:lnTo>
                    <a:cubicBezTo>
                      <a:pt x="439350" y="1143210"/>
                      <a:pt x="152610" y="856812"/>
                      <a:pt x="152400" y="503301"/>
                    </a:cubicBezTo>
                    <a:cubicBezTo>
                      <a:pt x="152400" y="503177"/>
                      <a:pt x="152400" y="503044"/>
                      <a:pt x="152400" y="502920"/>
                    </a:cubicBezTo>
                    <a:lnTo>
                      <a:pt x="152400" y="304800"/>
                    </a:ln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431054"/>
                      <a:pt x="559546" y="533400"/>
                      <a:pt x="685800" y="533400"/>
                    </a:cubicBezTo>
                    <a:cubicBezTo>
                      <a:pt x="717309" y="533333"/>
                      <a:pt x="748455" y="526694"/>
                      <a:pt x="777240" y="513893"/>
                    </a:cubicBezTo>
                    <a:cubicBezTo>
                      <a:pt x="798176" y="732415"/>
                      <a:pt x="843439" y="947928"/>
                      <a:pt x="912190" y="1156411"/>
                    </a:cubicBezTo>
                    <a:cubicBezTo>
                      <a:pt x="888444" y="1147848"/>
                      <a:pt x="863432" y="1143314"/>
                      <a:pt x="838200" y="1143000"/>
                    </a:cubicBezTo>
                    <a:close/>
                    <a:moveTo>
                      <a:pt x="2619908" y="4419600"/>
                    </a:moveTo>
                    <a:lnTo>
                      <a:pt x="885292" y="4419600"/>
                    </a:lnTo>
                    <a:lnTo>
                      <a:pt x="961492" y="4267200"/>
                    </a:lnTo>
                    <a:lnTo>
                      <a:pt x="2543708" y="4267200"/>
                    </a:lnTo>
                    <a:lnTo>
                      <a:pt x="2619908" y="4419600"/>
                    </a:lnTo>
                    <a:close/>
                    <a:moveTo>
                      <a:pt x="2514600" y="3200400"/>
                    </a:moveTo>
                    <a:lnTo>
                      <a:pt x="2514600" y="4114800"/>
                    </a:lnTo>
                    <a:lnTo>
                      <a:pt x="990600" y="4114800"/>
                    </a:lnTo>
                    <a:lnTo>
                      <a:pt x="990600" y="3200400"/>
                    </a:lnTo>
                    <a:lnTo>
                      <a:pt x="2514600" y="3200400"/>
                    </a:lnTo>
                    <a:close/>
                    <a:moveTo>
                      <a:pt x="2112493" y="2895600"/>
                    </a:moveTo>
                    <a:lnTo>
                      <a:pt x="2173453" y="3048000"/>
                    </a:lnTo>
                    <a:lnTo>
                      <a:pt x="1331747" y="3048000"/>
                    </a:lnTo>
                    <a:lnTo>
                      <a:pt x="1575588" y="2438400"/>
                    </a:lnTo>
                    <a:lnTo>
                      <a:pt x="1929613" y="2438400"/>
                    </a:lnTo>
                    <a:lnTo>
                      <a:pt x="2051533" y="2743200"/>
                    </a:lnTo>
                    <a:lnTo>
                      <a:pt x="1600200" y="2743200"/>
                    </a:lnTo>
                    <a:lnTo>
                      <a:pt x="1600200" y="2895600"/>
                    </a:lnTo>
                    <a:lnTo>
                      <a:pt x="2112493" y="2895600"/>
                    </a:lnTo>
                    <a:close/>
                    <a:moveTo>
                      <a:pt x="2057400" y="2286000"/>
                    </a:moveTo>
                    <a:lnTo>
                      <a:pt x="1447800" y="2286000"/>
                    </a:lnTo>
                    <a:cubicBezTo>
                      <a:pt x="1405719" y="2286000"/>
                      <a:pt x="1371600" y="2251882"/>
                      <a:pt x="1371600" y="2209800"/>
                    </a:cubicBezTo>
                    <a:cubicBezTo>
                      <a:pt x="1371600" y="2167719"/>
                      <a:pt x="1405719" y="2133600"/>
                      <a:pt x="1447800" y="2133600"/>
                    </a:cubicBezTo>
                    <a:lnTo>
                      <a:pt x="2057400" y="2133600"/>
                    </a:lnTo>
                    <a:cubicBezTo>
                      <a:pt x="2099481" y="2133600"/>
                      <a:pt x="2133600" y="2167719"/>
                      <a:pt x="2133600" y="2209800"/>
                    </a:cubicBezTo>
                    <a:cubicBezTo>
                      <a:pt x="2133600" y="2251882"/>
                      <a:pt x="2099481" y="2286000"/>
                      <a:pt x="2057400" y="2286000"/>
                    </a:cubicBezTo>
                    <a:close/>
                    <a:moveTo>
                      <a:pt x="2580894" y="457200"/>
                    </a:moveTo>
                    <a:lnTo>
                      <a:pt x="1143000" y="457200"/>
                    </a:lnTo>
                    <a:lnTo>
                      <a:pt x="1143000" y="609600"/>
                    </a:lnTo>
                    <a:lnTo>
                      <a:pt x="2563673" y="609600"/>
                    </a:lnTo>
                    <a:cubicBezTo>
                      <a:pt x="2515238" y="963235"/>
                      <a:pt x="2399548" y="1304325"/>
                      <a:pt x="2222830" y="1614449"/>
                    </a:cubicBezTo>
                    <a:lnTo>
                      <a:pt x="2013204" y="1981200"/>
                    </a:lnTo>
                    <a:lnTo>
                      <a:pt x="1491996" y="1981200"/>
                    </a:lnTo>
                    <a:lnTo>
                      <a:pt x="1282370" y="1614449"/>
                    </a:lnTo>
                    <a:cubicBezTo>
                      <a:pt x="1054218" y="1214723"/>
                      <a:pt x="928192" y="764877"/>
                      <a:pt x="915467" y="304800"/>
                    </a:cubicBezTo>
                    <a:lnTo>
                      <a:pt x="2589733" y="304800"/>
                    </a:lnTo>
                    <a:cubicBezTo>
                      <a:pt x="2588362" y="355702"/>
                      <a:pt x="2585009" y="406527"/>
                      <a:pt x="2580894" y="457200"/>
                    </a:cubicBezTo>
                    <a:close/>
                    <a:moveTo>
                      <a:pt x="3352800" y="502920"/>
                    </a:moveTo>
                    <a:cubicBezTo>
                      <a:pt x="3352800" y="856431"/>
                      <a:pt x="3066231" y="1143000"/>
                      <a:pt x="2712720" y="1143000"/>
                    </a:cubicBezTo>
                    <a:cubicBezTo>
                      <a:pt x="2712720" y="1143000"/>
                      <a:pt x="2712720" y="1143000"/>
                      <a:pt x="2712720" y="1143000"/>
                    </a:cubicBezTo>
                    <a:lnTo>
                      <a:pt x="2667000" y="1143000"/>
                    </a:lnTo>
                    <a:cubicBezTo>
                      <a:pt x="2641683" y="1143286"/>
                      <a:pt x="2616594" y="1147820"/>
                      <a:pt x="2592781" y="1156411"/>
                    </a:cubicBezTo>
                    <a:cubicBezTo>
                      <a:pt x="2661609" y="947938"/>
                      <a:pt x="2706948" y="732425"/>
                      <a:pt x="2727960" y="513893"/>
                    </a:cubicBezTo>
                    <a:cubicBezTo>
                      <a:pt x="2756745" y="526694"/>
                      <a:pt x="2787891" y="533333"/>
                      <a:pt x="2819400" y="533400"/>
                    </a:cubicBezTo>
                    <a:cubicBezTo>
                      <a:pt x="2945654" y="533400"/>
                      <a:pt x="3048000" y="431054"/>
                      <a:pt x="3048000" y="304800"/>
                    </a:cubicBezTo>
                    <a:cubicBezTo>
                      <a:pt x="3048000" y="220628"/>
                      <a:pt x="3116228" y="152400"/>
                      <a:pt x="3200400" y="152400"/>
                    </a:cubicBezTo>
                    <a:cubicBezTo>
                      <a:pt x="3284572" y="152400"/>
                      <a:pt x="3352800" y="220628"/>
                      <a:pt x="3352800" y="304800"/>
                    </a:cubicBezTo>
                    <a:lnTo>
                      <a:pt x="3352800" y="502920"/>
                    </a:lnTo>
                    <a:close/>
                  </a:path>
                </a:pathLst>
              </a:custGeom>
              <a:gradFill>
                <a:gsLst>
                  <a:gs pos="0">
                    <a:srgbClr val="DA6C67"/>
                  </a:gs>
                  <a:gs pos="100000">
                    <a:srgbClr val="C7635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483CB0E7-3CA8-3C40-83E4-D2E99C1C03AE}"/>
                  </a:ext>
                </a:extLst>
              </p:cNvPr>
              <p:cNvSpPr/>
              <p:nvPr/>
            </p:nvSpPr>
            <p:spPr>
              <a:xfrm>
                <a:off x="5676804" y="2242870"/>
                <a:ext cx="319582" cy="467944"/>
              </a:xfrm>
              <a:custGeom>
                <a:avLst/>
                <a:gdLst>
                  <a:gd name="connsiteX0" fmla="*/ 144780 w 319582"/>
                  <a:gd name="connsiteY0" fmla="*/ 0 h 467944"/>
                  <a:gd name="connsiteX1" fmla="*/ 0 w 319582"/>
                  <a:gd name="connsiteY1" fmla="*/ 45949 h 467944"/>
                  <a:gd name="connsiteX2" fmla="*/ 195072 w 319582"/>
                  <a:gd name="connsiteY2" fmla="*/ 467944 h 467944"/>
                  <a:gd name="connsiteX3" fmla="*/ 319583 w 319582"/>
                  <a:gd name="connsiteY3" fmla="*/ 380314 h 467944"/>
                  <a:gd name="connsiteX4" fmla="*/ 144780 w 319582"/>
                  <a:gd name="connsiteY4" fmla="*/ 0 h 467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582" h="467944">
                    <a:moveTo>
                      <a:pt x="144780" y="0"/>
                    </a:moveTo>
                    <a:lnTo>
                      <a:pt x="0" y="45949"/>
                    </a:lnTo>
                    <a:cubicBezTo>
                      <a:pt x="43520" y="195586"/>
                      <a:pt x="109280" y="337842"/>
                      <a:pt x="195072" y="467944"/>
                    </a:cubicBezTo>
                    <a:lnTo>
                      <a:pt x="319583" y="380314"/>
                    </a:lnTo>
                    <a:cubicBezTo>
                      <a:pt x="242783" y="262909"/>
                      <a:pt x="183871" y="134731"/>
                      <a:pt x="14478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A6C67"/>
                  </a:gs>
                  <a:gs pos="100000">
                    <a:srgbClr val="C7635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BE73EA78-24ED-6B41-AE35-D87EFBFD8D5F}"/>
                  </a:ext>
                </a:extLst>
              </p:cNvPr>
              <p:cNvSpPr/>
              <p:nvPr/>
            </p:nvSpPr>
            <p:spPr>
              <a:xfrm>
                <a:off x="5601823" y="1967864"/>
                <a:ext cx="185394" cy="194995"/>
              </a:xfrm>
              <a:custGeom>
                <a:avLst/>
                <a:gdLst>
                  <a:gd name="connsiteX0" fmla="*/ 149962 w 185394"/>
                  <a:gd name="connsiteY0" fmla="*/ 0 h 194995"/>
                  <a:gd name="connsiteX1" fmla="*/ 0 w 185394"/>
                  <a:gd name="connsiteY1" fmla="*/ 26670 h 194995"/>
                  <a:gd name="connsiteX2" fmla="*/ 38100 w 185394"/>
                  <a:gd name="connsiteY2" fmla="*/ 194996 h 194995"/>
                  <a:gd name="connsiteX3" fmla="*/ 185395 w 185394"/>
                  <a:gd name="connsiteY3" fmla="*/ 156134 h 194995"/>
                  <a:gd name="connsiteX4" fmla="*/ 149962 w 185394"/>
                  <a:gd name="connsiteY4" fmla="*/ 0 h 19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394" h="194995">
                    <a:moveTo>
                      <a:pt x="149962" y="0"/>
                    </a:moveTo>
                    <a:lnTo>
                      <a:pt x="0" y="26670"/>
                    </a:lnTo>
                    <a:cubicBezTo>
                      <a:pt x="457" y="29489"/>
                      <a:pt x="12573" y="97079"/>
                      <a:pt x="38100" y="194996"/>
                    </a:cubicBezTo>
                    <a:lnTo>
                      <a:pt x="185395" y="156134"/>
                    </a:lnTo>
                    <a:cubicBezTo>
                      <a:pt x="161696" y="64770"/>
                      <a:pt x="150114" y="610"/>
                      <a:pt x="14996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A6C67"/>
                  </a:gs>
                  <a:gs pos="100000">
                    <a:srgbClr val="C7635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70B87C93-F7DF-E440-B87C-57D84DAFF6CA}"/>
                  </a:ext>
                </a:extLst>
              </p:cNvPr>
              <p:cNvSpPr/>
              <p:nvPr/>
            </p:nvSpPr>
            <p:spPr>
              <a:xfrm>
                <a:off x="4305401" y="2743396"/>
                <a:ext cx="761603" cy="761606"/>
              </a:xfrm>
              <a:custGeom>
                <a:avLst/>
                <a:gdLst>
                  <a:gd name="connsiteX0" fmla="*/ 760527 w 761603"/>
                  <a:gd name="connsiteY0" fmla="*/ 368097 h 761606"/>
                  <a:gd name="connsiteX1" fmla="*/ 698100 w 761603"/>
                  <a:gd name="connsiteY1" fmla="*/ 305670 h 761606"/>
                  <a:gd name="connsiteX2" fmla="*/ 455936 w 761603"/>
                  <a:gd name="connsiteY2" fmla="*/ 63506 h 761606"/>
                  <a:gd name="connsiteX3" fmla="*/ 368097 w 761603"/>
                  <a:gd name="connsiteY3" fmla="*/ 1079 h 761606"/>
                  <a:gd name="connsiteX4" fmla="*/ 305670 w 761603"/>
                  <a:gd name="connsiteY4" fmla="*/ 63506 h 761606"/>
                  <a:gd name="connsiteX5" fmla="*/ 63506 w 761603"/>
                  <a:gd name="connsiteY5" fmla="*/ 305670 h 761606"/>
                  <a:gd name="connsiteX6" fmla="*/ 1079 w 761603"/>
                  <a:gd name="connsiteY6" fmla="*/ 393509 h 761606"/>
                  <a:gd name="connsiteX7" fmla="*/ 63506 w 761603"/>
                  <a:gd name="connsiteY7" fmla="*/ 455936 h 761606"/>
                  <a:gd name="connsiteX8" fmla="*/ 305670 w 761603"/>
                  <a:gd name="connsiteY8" fmla="*/ 698100 h 761606"/>
                  <a:gd name="connsiteX9" fmla="*/ 393509 w 761603"/>
                  <a:gd name="connsiteY9" fmla="*/ 760527 h 761606"/>
                  <a:gd name="connsiteX10" fmla="*/ 455936 w 761603"/>
                  <a:gd name="connsiteY10" fmla="*/ 698100 h 761606"/>
                  <a:gd name="connsiteX11" fmla="*/ 698100 w 761603"/>
                  <a:gd name="connsiteY11" fmla="*/ 455936 h 761606"/>
                  <a:gd name="connsiteX12" fmla="*/ 760527 w 761603"/>
                  <a:gd name="connsiteY12" fmla="*/ 368097 h 761606"/>
                  <a:gd name="connsiteX13" fmla="*/ 380803 w 761603"/>
                  <a:gd name="connsiteY13" fmla="*/ 489617 h 761606"/>
                  <a:gd name="connsiteX14" fmla="*/ 271990 w 761603"/>
                  <a:gd name="connsiteY14" fmla="*/ 380803 h 761606"/>
                  <a:gd name="connsiteX15" fmla="*/ 380803 w 761603"/>
                  <a:gd name="connsiteY15" fmla="*/ 271990 h 761606"/>
                  <a:gd name="connsiteX16" fmla="*/ 489617 w 761603"/>
                  <a:gd name="connsiteY16" fmla="*/ 380803 h 761606"/>
                  <a:gd name="connsiteX17" fmla="*/ 380803 w 761603"/>
                  <a:gd name="connsiteY17" fmla="*/ 489617 h 761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1603" h="761606">
                    <a:moveTo>
                      <a:pt x="760527" y="368097"/>
                    </a:moveTo>
                    <a:cubicBezTo>
                      <a:pt x="755117" y="336121"/>
                      <a:pt x="730075" y="311080"/>
                      <a:pt x="698100" y="305670"/>
                    </a:cubicBezTo>
                    <a:cubicBezTo>
                      <a:pt x="573951" y="284934"/>
                      <a:pt x="476672" y="187655"/>
                      <a:pt x="455936" y="63506"/>
                    </a:cubicBezTo>
                    <a:cubicBezTo>
                      <a:pt x="448916" y="22015"/>
                      <a:pt x="409588" y="-5940"/>
                      <a:pt x="368097" y="1079"/>
                    </a:cubicBezTo>
                    <a:cubicBezTo>
                      <a:pt x="336121" y="6490"/>
                      <a:pt x="311080" y="31531"/>
                      <a:pt x="305670" y="63506"/>
                    </a:cubicBezTo>
                    <a:cubicBezTo>
                      <a:pt x="284934" y="187655"/>
                      <a:pt x="187655" y="284934"/>
                      <a:pt x="63506" y="305670"/>
                    </a:cubicBezTo>
                    <a:cubicBezTo>
                      <a:pt x="22015" y="312690"/>
                      <a:pt x="-5940" y="352019"/>
                      <a:pt x="1079" y="393509"/>
                    </a:cubicBezTo>
                    <a:cubicBezTo>
                      <a:pt x="6490" y="425485"/>
                      <a:pt x="31531" y="450526"/>
                      <a:pt x="63506" y="455936"/>
                    </a:cubicBezTo>
                    <a:cubicBezTo>
                      <a:pt x="187655" y="476672"/>
                      <a:pt x="284934" y="573951"/>
                      <a:pt x="305670" y="698100"/>
                    </a:cubicBezTo>
                    <a:cubicBezTo>
                      <a:pt x="312690" y="739591"/>
                      <a:pt x="352019" y="767547"/>
                      <a:pt x="393509" y="760527"/>
                    </a:cubicBezTo>
                    <a:cubicBezTo>
                      <a:pt x="425485" y="755117"/>
                      <a:pt x="450526" y="730075"/>
                      <a:pt x="455936" y="698100"/>
                    </a:cubicBezTo>
                    <a:cubicBezTo>
                      <a:pt x="476672" y="573951"/>
                      <a:pt x="573951" y="476672"/>
                      <a:pt x="698100" y="455936"/>
                    </a:cubicBezTo>
                    <a:cubicBezTo>
                      <a:pt x="739591" y="448916"/>
                      <a:pt x="767537" y="409588"/>
                      <a:pt x="760527" y="368097"/>
                    </a:cubicBezTo>
                    <a:close/>
                    <a:moveTo>
                      <a:pt x="380803" y="489617"/>
                    </a:moveTo>
                    <a:cubicBezTo>
                      <a:pt x="351095" y="447335"/>
                      <a:pt x="314271" y="410512"/>
                      <a:pt x="271990" y="380803"/>
                    </a:cubicBezTo>
                    <a:cubicBezTo>
                      <a:pt x="314271" y="351095"/>
                      <a:pt x="351095" y="314271"/>
                      <a:pt x="380803" y="271990"/>
                    </a:cubicBezTo>
                    <a:cubicBezTo>
                      <a:pt x="410512" y="314271"/>
                      <a:pt x="447335" y="351095"/>
                      <a:pt x="489617" y="380803"/>
                    </a:cubicBezTo>
                    <a:cubicBezTo>
                      <a:pt x="447326" y="410512"/>
                      <a:pt x="410512" y="447335"/>
                      <a:pt x="380803" y="4896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DA6C67"/>
                  </a:gs>
                  <a:gs pos="100000">
                    <a:srgbClr val="C7635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" name="Graphic 3">
              <a:extLst>
                <a:ext uri="{FF2B5EF4-FFF2-40B4-BE49-F238E27FC236}">
                  <a16:creationId xmlns:a16="http://schemas.microsoft.com/office/drawing/2014/main" id="{988A7DB7-ACCC-B640-A597-C416C0B796FB}"/>
                </a:ext>
              </a:extLst>
            </p:cNvPr>
            <p:cNvGrpSpPr/>
            <p:nvPr/>
          </p:nvGrpSpPr>
          <p:grpSpPr>
            <a:xfrm>
              <a:off x="8721596" y="1763946"/>
              <a:ext cx="995055" cy="995055"/>
              <a:chOff x="3810000" y="1143000"/>
              <a:chExt cx="4572000" cy="4572000"/>
            </a:xfrm>
            <a:gradFill>
              <a:gsLst>
                <a:gs pos="0">
                  <a:srgbClr val="DA6C67"/>
                </a:gs>
                <a:gs pos="100000">
                  <a:srgbClr val="C7635F"/>
                </a:gs>
              </a:gsLst>
              <a:lin ang="5400000" scaled="1"/>
            </a:gradFill>
          </p:grpSpPr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8554FEBA-F8E6-BD48-AA96-84D456BE53C6}"/>
                  </a:ext>
                </a:extLst>
              </p:cNvPr>
              <p:cNvSpPr/>
              <p:nvPr/>
            </p:nvSpPr>
            <p:spPr>
              <a:xfrm>
                <a:off x="4114800" y="1752600"/>
                <a:ext cx="3962400" cy="3962400"/>
              </a:xfrm>
              <a:custGeom>
                <a:avLst/>
                <a:gdLst>
                  <a:gd name="connsiteX0" fmla="*/ 3581400 w 3962400"/>
                  <a:gd name="connsiteY0" fmla="*/ 0 h 3962400"/>
                  <a:gd name="connsiteX1" fmla="*/ 3505200 w 3962400"/>
                  <a:gd name="connsiteY1" fmla="*/ 0 h 3962400"/>
                  <a:gd name="connsiteX2" fmla="*/ 3505200 w 3962400"/>
                  <a:gd name="connsiteY2" fmla="*/ 152400 h 3962400"/>
                  <a:gd name="connsiteX3" fmla="*/ 3581400 w 3962400"/>
                  <a:gd name="connsiteY3" fmla="*/ 152400 h 3962400"/>
                  <a:gd name="connsiteX4" fmla="*/ 3810000 w 3962400"/>
                  <a:gd name="connsiteY4" fmla="*/ 381000 h 3962400"/>
                  <a:gd name="connsiteX5" fmla="*/ 3810000 w 3962400"/>
                  <a:gd name="connsiteY5" fmla="*/ 2438400 h 3962400"/>
                  <a:gd name="connsiteX6" fmla="*/ 152400 w 3962400"/>
                  <a:gd name="connsiteY6" fmla="*/ 2438400 h 3962400"/>
                  <a:gd name="connsiteX7" fmla="*/ 152400 w 3962400"/>
                  <a:gd name="connsiteY7" fmla="*/ 381000 h 3962400"/>
                  <a:gd name="connsiteX8" fmla="*/ 381000 w 3962400"/>
                  <a:gd name="connsiteY8" fmla="*/ 152400 h 3962400"/>
                  <a:gd name="connsiteX9" fmla="*/ 457200 w 3962400"/>
                  <a:gd name="connsiteY9" fmla="*/ 152400 h 3962400"/>
                  <a:gd name="connsiteX10" fmla="*/ 457200 w 3962400"/>
                  <a:gd name="connsiteY10" fmla="*/ 0 h 3962400"/>
                  <a:gd name="connsiteX11" fmla="*/ 381000 w 3962400"/>
                  <a:gd name="connsiteY11" fmla="*/ 0 h 3962400"/>
                  <a:gd name="connsiteX12" fmla="*/ 0 w 3962400"/>
                  <a:gd name="connsiteY12" fmla="*/ 381000 h 3962400"/>
                  <a:gd name="connsiteX13" fmla="*/ 0 w 3962400"/>
                  <a:gd name="connsiteY13" fmla="*/ 2667000 h 3962400"/>
                  <a:gd name="connsiteX14" fmla="*/ 381000 w 3962400"/>
                  <a:gd name="connsiteY14" fmla="*/ 3048000 h 3962400"/>
                  <a:gd name="connsiteX15" fmla="*/ 1494511 w 3962400"/>
                  <a:gd name="connsiteY15" fmla="*/ 3048000 h 3962400"/>
                  <a:gd name="connsiteX16" fmla="*/ 1240536 w 3962400"/>
                  <a:gd name="connsiteY16" fmla="*/ 3810000 h 3962400"/>
                  <a:gd name="connsiteX17" fmla="*/ 990600 w 3962400"/>
                  <a:gd name="connsiteY17" fmla="*/ 3810000 h 3962400"/>
                  <a:gd name="connsiteX18" fmla="*/ 990600 w 3962400"/>
                  <a:gd name="connsiteY18" fmla="*/ 3962400 h 3962400"/>
                  <a:gd name="connsiteX19" fmla="*/ 2971800 w 3962400"/>
                  <a:gd name="connsiteY19" fmla="*/ 3962400 h 3962400"/>
                  <a:gd name="connsiteX20" fmla="*/ 2971800 w 3962400"/>
                  <a:gd name="connsiteY20" fmla="*/ 3810000 h 3962400"/>
                  <a:gd name="connsiteX21" fmla="*/ 2721864 w 3962400"/>
                  <a:gd name="connsiteY21" fmla="*/ 3810000 h 3962400"/>
                  <a:gd name="connsiteX22" fmla="*/ 2467890 w 3962400"/>
                  <a:gd name="connsiteY22" fmla="*/ 3048000 h 3962400"/>
                  <a:gd name="connsiteX23" fmla="*/ 3581400 w 3962400"/>
                  <a:gd name="connsiteY23" fmla="*/ 3048000 h 3962400"/>
                  <a:gd name="connsiteX24" fmla="*/ 3962400 w 3962400"/>
                  <a:gd name="connsiteY24" fmla="*/ 2667000 h 3962400"/>
                  <a:gd name="connsiteX25" fmla="*/ 3962400 w 3962400"/>
                  <a:gd name="connsiteY25" fmla="*/ 381000 h 3962400"/>
                  <a:gd name="connsiteX26" fmla="*/ 3581400 w 3962400"/>
                  <a:gd name="connsiteY26" fmla="*/ 0 h 3962400"/>
                  <a:gd name="connsiteX27" fmla="*/ 2561234 w 3962400"/>
                  <a:gd name="connsiteY27" fmla="*/ 3810000 h 3962400"/>
                  <a:gd name="connsiteX28" fmla="*/ 1401166 w 3962400"/>
                  <a:gd name="connsiteY28" fmla="*/ 3810000 h 3962400"/>
                  <a:gd name="connsiteX29" fmla="*/ 1655140 w 3962400"/>
                  <a:gd name="connsiteY29" fmla="*/ 3048000 h 3962400"/>
                  <a:gd name="connsiteX30" fmla="*/ 2307260 w 3962400"/>
                  <a:gd name="connsiteY30" fmla="*/ 3048000 h 3962400"/>
                  <a:gd name="connsiteX31" fmla="*/ 2561234 w 3962400"/>
                  <a:gd name="connsiteY31" fmla="*/ 3810000 h 3962400"/>
                  <a:gd name="connsiteX32" fmla="*/ 3810000 w 3962400"/>
                  <a:gd name="connsiteY32" fmla="*/ 2667000 h 3962400"/>
                  <a:gd name="connsiteX33" fmla="*/ 3581400 w 3962400"/>
                  <a:gd name="connsiteY33" fmla="*/ 2895600 h 3962400"/>
                  <a:gd name="connsiteX34" fmla="*/ 381000 w 3962400"/>
                  <a:gd name="connsiteY34" fmla="*/ 2895600 h 3962400"/>
                  <a:gd name="connsiteX35" fmla="*/ 152400 w 3962400"/>
                  <a:gd name="connsiteY35" fmla="*/ 2667000 h 3962400"/>
                  <a:gd name="connsiteX36" fmla="*/ 152400 w 3962400"/>
                  <a:gd name="connsiteY36" fmla="*/ 2590800 h 3962400"/>
                  <a:gd name="connsiteX37" fmla="*/ 3810000 w 3962400"/>
                  <a:gd name="connsiteY37" fmla="*/ 2590800 h 3962400"/>
                  <a:gd name="connsiteX38" fmla="*/ 3810000 w 3962400"/>
                  <a:gd name="connsiteY38" fmla="*/ 2667000 h 396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3962400" h="3962400">
                    <a:moveTo>
                      <a:pt x="3581400" y="0"/>
                    </a:moveTo>
                    <a:lnTo>
                      <a:pt x="3505200" y="0"/>
                    </a:lnTo>
                    <a:lnTo>
                      <a:pt x="3505200" y="152400"/>
                    </a:lnTo>
                    <a:lnTo>
                      <a:pt x="3581400" y="152400"/>
                    </a:lnTo>
                    <a:cubicBezTo>
                      <a:pt x="3707654" y="152400"/>
                      <a:pt x="3810000" y="254746"/>
                      <a:pt x="3810000" y="381000"/>
                    </a:cubicBezTo>
                    <a:lnTo>
                      <a:pt x="3810000" y="2438400"/>
                    </a:lnTo>
                    <a:lnTo>
                      <a:pt x="152400" y="2438400"/>
                    </a:lnTo>
                    <a:lnTo>
                      <a:pt x="152400" y="381000"/>
                    </a:lnTo>
                    <a:cubicBezTo>
                      <a:pt x="152400" y="254746"/>
                      <a:pt x="254746" y="152400"/>
                      <a:pt x="381000" y="152400"/>
                    </a:cubicBezTo>
                    <a:lnTo>
                      <a:pt x="457200" y="152400"/>
                    </a:lnTo>
                    <a:lnTo>
                      <a:pt x="457200" y="0"/>
                    </a:lnTo>
                    <a:lnTo>
                      <a:pt x="381000" y="0"/>
                    </a:lnTo>
                    <a:cubicBezTo>
                      <a:pt x="170688" y="248"/>
                      <a:pt x="248" y="170688"/>
                      <a:pt x="0" y="381000"/>
                    </a:cubicBezTo>
                    <a:lnTo>
                      <a:pt x="0" y="2667000"/>
                    </a:lnTo>
                    <a:cubicBezTo>
                      <a:pt x="248" y="2877312"/>
                      <a:pt x="170688" y="3047752"/>
                      <a:pt x="381000" y="3048000"/>
                    </a:cubicBezTo>
                    <a:lnTo>
                      <a:pt x="1494511" y="3048000"/>
                    </a:lnTo>
                    <a:lnTo>
                      <a:pt x="1240536" y="3810000"/>
                    </a:lnTo>
                    <a:lnTo>
                      <a:pt x="990600" y="3810000"/>
                    </a:lnTo>
                    <a:lnTo>
                      <a:pt x="990600" y="3962400"/>
                    </a:lnTo>
                    <a:lnTo>
                      <a:pt x="2971800" y="3962400"/>
                    </a:lnTo>
                    <a:lnTo>
                      <a:pt x="2971800" y="3810000"/>
                    </a:lnTo>
                    <a:lnTo>
                      <a:pt x="2721864" y="3810000"/>
                    </a:lnTo>
                    <a:lnTo>
                      <a:pt x="2467890" y="3048000"/>
                    </a:lnTo>
                    <a:lnTo>
                      <a:pt x="3581400" y="3048000"/>
                    </a:lnTo>
                    <a:cubicBezTo>
                      <a:pt x="3791712" y="3047752"/>
                      <a:pt x="3962152" y="2877312"/>
                      <a:pt x="3962400" y="2667000"/>
                    </a:cubicBezTo>
                    <a:lnTo>
                      <a:pt x="3962400" y="381000"/>
                    </a:lnTo>
                    <a:cubicBezTo>
                      <a:pt x="3962152" y="170688"/>
                      <a:pt x="3791712" y="248"/>
                      <a:pt x="3581400" y="0"/>
                    </a:cubicBezTo>
                    <a:close/>
                    <a:moveTo>
                      <a:pt x="2561234" y="3810000"/>
                    </a:moveTo>
                    <a:lnTo>
                      <a:pt x="1401166" y="3810000"/>
                    </a:lnTo>
                    <a:lnTo>
                      <a:pt x="1655140" y="3048000"/>
                    </a:lnTo>
                    <a:lnTo>
                      <a:pt x="2307260" y="3048000"/>
                    </a:lnTo>
                    <a:lnTo>
                      <a:pt x="2561234" y="3810000"/>
                    </a:lnTo>
                    <a:close/>
                    <a:moveTo>
                      <a:pt x="3810000" y="2667000"/>
                    </a:moveTo>
                    <a:cubicBezTo>
                      <a:pt x="3810000" y="2793254"/>
                      <a:pt x="3707654" y="2895600"/>
                      <a:pt x="3581400" y="2895600"/>
                    </a:cubicBezTo>
                    <a:lnTo>
                      <a:pt x="381000" y="2895600"/>
                    </a:lnTo>
                    <a:cubicBezTo>
                      <a:pt x="254746" y="2895600"/>
                      <a:pt x="152400" y="2793254"/>
                      <a:pt x="152400" y="2667000"/>
                    </a:cubicBezTo>
                    <a:lnTo>
                      <a:pt x="152400" y="2590800"/>
                    </a:lnTo>
                    <a:lnTo>
                      <a:pt x="3810000" y="2590800"/>
                    </a:lnTo>
                    <a:lnTo>
                      <a:pt x="3810000" y="2667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2EC6E818-9714-9649-A46B-5650928CB3E1}"/>
                  </a:ext>
                </a:extLst>
              </p:cNvPr>
              <p:cNvSpPr/>
              <p:nvPr/>
            </p:nvSpPr>
            <p:spPr>
              <a:xfrm>
                <a:off x="4724400" y="1143000"/>
                <a:ext cx="2743200" cy="2895600"/>
              </a:xfrm>
              <a:custGeom>
                <a:avLst/>
                <a:gdLst>
                  <a:gd name="connsiteX0" fmla="*/ 2514600 w 2743200"/>
                  <a:gd name="connsiteY0" fmla="*/ 0 h 2895600"/>
                  <a:gd name="connsiteX1" fmla="*/ 228600 w 2743200"/>
                  <a:gd name="connsiteY1" fmla="*/ 0 h 2895600"/>
                  <a:gd name="connsiteX2" fmla="*/ 0 w 2743200"/>
                  <a:gd name="connsiteY2" fmla="*/ 228600 h 2895600"/>
                  <a:gd name="connsiteX3" fmla="*/ 0 w 2743200"/>
                  <a:gd name="connsiteY3" fmla="*/ 2895600 h 2895600"/>
                  <a:gd name="connsiteX4" fmla="*/ 152400 w 2743200"/>
                  <a:gd name="connsiteY4" fmla="*/ 2895600 h 2895600"/>
                  <a:gd name="connsiteX5" fmla="*/ 152400 w 2743200"/>
                  <a:gd name="connsiteY5" fmla="*/ 228600 h 2895600"/>
                  <a:gd name="connsiteX6" fmla="*/ 228600 w 2743200"/>
                  <a:gd name="connsiteY6" fmla="*/ 152400 h 2895600"/>
                  <a:gd name="connsiteX7" fmla="*/ 2514600 w 2743200"/>
                  <a:gd name="connsiteY7" fmla="*/ 152400 h 2895600"/>
                  <a:gd name="connsiteX8" fmla="*/ 2590800 w 2743200"/>
                  <a:gd name="connsiteY8" fmla="*/ 228600 h 2895600"/>
                  <a:gd name="connsiteX9" fmla="*/ 2590800 w 2743200"/>
                  <a:gd name="connsiteY9" fmla="*/ 2895600 h 2895600"/>
                  <a:gd name="connsiteX10" fmla="*/ 2743200 w 2743200"/>
                  <a:gd name="connsiteY10" fmla="*/ 2895600 h 2895600"/>
                  <a:gd name="connsiteX11" fmla="*/ 2743200 w 2743200"/>
                  <a:gd name="connsiteY11" fmla="*/ 228600 h 2895600"/>
                  <a:gd name="connsiteX12" fmla="*/ 2514600 w 2743200"/>
                  <a:gd name="connsiteY12" fmla="*/ 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43200" h="2895600">
                    <a:moveTo>
                      <a:pt x="25146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2895600"/>
                    </a:lnTo>
                    <a:lnTo>
                      <a:pt x="152400" y="2895600"/>
                    </a:ln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514600" y="152400"/>
                    </a:lnTo>
                    <a:cubicBezTo>
                      <a:pt x="2556682" y="152400"/>
                      <a:pt x="2590800" y="186519"/>
                      <a:pt x="2590800" y="228600"/>
                    </a:cubicBezTo>
                    <a:lnTo>
                      <a:pt x="2590800" y="2895600"/>
                    </a:lnTo>
                    <a:lnTo>
                      <a:pt x="2743200" y="2895600"/>
                    </a:lnTo>
                    <a:lnTo>
                      <a:pt x="2743200" y="228600"/>
                    </a:lnTo>
                    <a:cubicBezTo>
                      <a:pt x="2743200" y="102346"/>
                      <a:pt x="2640854" y="0"/>
                      <a:pt x="2514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582D9C98-7E51-7140-9E1D-C7245D7DA6A9}"/>
                  </a:ext>
                </a:extLst>
              </p:cNvPr>
              <p:cNvSpPr/>
              <p:nvPr/>
            </p:nvSpPr>
            <p:spPr>
              <a:xfrm>
                <a:off x="5105400" y="1447800"/>
                <a:ext cx="2057855" cy="2590800"/>
              </a:xfrm>
              <a:custGeom>
                <a:avLst/>
                <a:gdLst>
                  <a:gd name="connsiteX0" fmla="*/ 2050161 w 2057855"/>
                  <a:gd name="connsiteY0" fmla="*/ 1524381 h 2590800"/>
                  <a:gd name="connsiteX1" fmla="*/ 1676400 w 2057855"/>
                  <a:gd name="connsiteY1" fmla="*/ 1219200 h 2590800"/>
                  <a:gd name="connsiteX2" fmla="*/ 683819 w 2057855"/>
                  <a:gd name="connsiteY2" fmla="*/ 1219200 h 2590800"/>
                  <a:gd name="connsiteX3" fmla="*/ 683819 w 2057855"/>
                  <a:gd name="connsiteY3" fmla="*/ 762000 h 2590800"/>
                  <a:gd name="connsiteX4" fmla="*/ 1676400 w 2057855"/>
                  <a:gd name="connsiteY4" fmla="*/ 762000 h 2590800"/>
                  <a:gd name="connsiteX5" fmla="*/ 2057400 w 2057855"/>
                  <a:gd name="connsiteY5" fmla="*/ 381000 h 2590800"/>
                  <a:gd name="connsiteX6" fmla="*/ 1676400 w 2057855"/>
                  <a:gd name="connsiteY6" fmla="*/ 0 h 2590800"/>
                  <a:gd name="connsiteX7" fmla="*/ 1295400 w 2057855"/>
                  <a:gd name="connsiteY7" fmla="*/ 381000 h 2590800"/>
                  <a:gd name="connsiteX8" fmla="*/ 1373581 w 2057855"/>
                  <a:gd name="connsiteY8" fmla="*/ 609600 h 2590800"/>
                  <a:gd name="connsiteX9" fmla="*/ 381000 w 2057855"/>
                  <a:gd name="connsiteY9" fmla="*/ 609600 h 2590800"/>
                  <a:gd name="connsiteX10" fmla="*/ 0 w 2057855"/>
                  <a:gd name="connsiteY10" fmla="*/ 990600 h 2590800"/>
                  <a:gd name="connsiteX11" fmla="*/ 381000 w 2057855"/>
                  <a:gd name="connsiteY11" fmla="*/ 1371600 h 2590800"/>
                  <a:gd name="connsiteX12" fmla="*/ 1373581 w 2057855"/>
                  <a:gd name="connsiteY12" fmla="*/ 1371600 h 2590800"/>
                  <a:gd name="connsiteX13" fmla="*/ 1373581 w 2057855"/>
                  <a:gd name="connsiteY13" fmla="*/ 1828800 h 2590800"/>
                  <a:gd name="connsiteX14" fmla="*/ 457200 w 2057855"/>
                  <a:gd name="connsiteY14" fmla="*/ 1828800 h 2590800"/>
                  <a:gd name="connsiteX15" fmla="*/ 76200 w 2057855"/>
                  <a:gd name="connsiteY15" fmla="*/ 2209800 h 2590800"/>
                  <a:gd name="connsiteX16" fmla="*/ 457200 w 2057855"/>
                  <a:gd name="connsiteY16" fmla="*/ 2590800 h 2590800"/>
                  <a:gd name="connsiteX17" fmla="*/ 838200 w 2057855"/>
                  <a:gd name="connsiteY17" fmla="*/ 2209800 h 2590800"/>
                  <a:gd name="connsiteX18" fmla="*/ 760019 w 2057855"/>
                  <a:gd name="connsiteY18" fmla="*/ 1981200 h 2590800"/>
                  <a:gd name="connsiteX19" fmla="*/ 1752600 w 2057855"/>
                  <a:gd name="connsiteY19" fmla="*/ 1981200 h 2590800"/>
                  <a:gd name="connsiteX20" fmla="*/ 1752600 w 2057855"/>
                  <a:gd name="connsiteY20" fmla="*/ 1973580 h 2590800"/>
                  <a:gd name="connsiteX21" fmla="*/ 2050161 w 2057855"/>
                  <a:gd name="connsiteY21" fmla="*/ 1524381 h 2590800"/>
                  <a:gd name="connsiteX22" fmla="*/ 1676400 w 2057855"/>
                  <a:gd name="connsiteY22" fmla="*/ 152400 h 2590800"/>
                  <a:gd name="connsiteX23" fmla="*/ 1905000 w 2057855"/>
                  <a:gd name="connsiteY23" fmla="*/ 381000 h 2590800"/>
                  <a:gd name="connsiteX24" fmla="*/ 1676400 w 2057855"/>
                  <a:gd name="connsiteY24" fmla="*/ 609600 h 2590800"/>
                  <a:gd name="connsiteX25" fmla="*/ 1447800 w 2057855"/>
                  <a:gd name="connsiteY25" fmla="*/ 381000 h 2590800"/>
                  <a:gd name="connsiteX26" fmla="*/ 1676400 w 2057855"/>
                  <a:gd name="connsiteY26" fmla="*/ 152400 h 2590800"/>
                  <a:gd name="connsiteX27" fmla="*/ 381000 w 2057855"/>
                  <a:gd name="connsiteY27" fmla="*/ 1219200 h 2590800"/>
                  <a:gd name="connsiteX28" fmla="*/ 152400 w 2057855"/>
                  <a:gd name="connsiteY28" fmla="*/ 990600 h 2590800"/>
                  <a:gd name="connsiteX29" fmla="*/ 381000 w 2057855"/>
                  <a:gd name="connsiteY29" fmla="*/ 762000 h 2590800"/>
                  <a:gd name="connsiteX30" fmla="*/ 609600 w 2057855"/>
                  <a:gd name="connsiteY30" fmla="*/ 990600 h 2590800"/>
                  <a:gd name="connsiteX31" fmla="*/ 381000 w 2057855"/>
                  <a:gd name="connsiteY31" fmla="*/ 1219200 h 2590800"/>
                  <a:gd name="connsiteX32" fmla="*/ 457200 w 2057855"/>
                  <a:gd name="connsiteY32" fmla="*/ 2438400 h 2590800"/>
                  <a:gd name="connsiteX33" fmla="*/ 228600 w 2057855"/>
                  <a:gd name="connsiteY33" fmla="*/ 2209800 h 2590800"/>
                  <a:gd name="connsiteX34" fmla="*/ 457200 w 2057855"/>
                  <a:gd name="connsiteY34" fmla="*/ 1981200 h 2590800"/>
                  <a:gd name="connsiteX35" fmla="*/ 685800 w 2057855"/>
                  <a:gd name="connsiteY35" fmla="*/ 2209800 h 2590800"/>
                  <a:gd name="connsiteX36" fmla="*/ 457200 w 2057855"/>
                  <a:gd name="connsiteY36" fmla="*/ 2438400 h 2590800"/>
                  <a:gd name="connsiteX37" fmla="*/ 1676400 w 2057855"/>
                  <a:gd name="connsiteY37" fmla="*/ 1828800 h 2590800"/>
                  <a:gd name="connsiteX38" fmla="*/ 1447800 w 2057855"/>
                  <a:gd name="connsiteY38" fmla="*/ 1600200 h 2590800"/>
                  <a:gd name="connsiteX39" fmla="*/ 1676400 w 2057855"/>
                  <a:gd name="connsiteY39" fmla="*/ 1371600 h 2590800"/>
                  <a:gd name="connsiteX40" fmla="*/ 1905000 w 2057855"/>
                  <a:gd name="connsiteY40" fmla="*/ 1600200 h 2590800"/>
                  <a:gd name="connsiteX41" fmla="*/ 1676400 w 2057855"/>
                  <a:gd name="connsiteY41" fmla="*/ 1828800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057855" h="2590800">
                    <a:moveTo>
                      <a:pt x="2050161" y="1524381"/>
                    </a:moveTo>
                    <a:cubicBezTo>
                      <a:pt x="2014071" y="1346673"/>
                      <a:pt x="1857737" y="1219019"/>
                      <a:pt x="1676400" y="1219200"/>
                    </a:cubicBezTo>
                    <a:lnTo>
                      <a:pt x="683819" y="1219200"/>
                    </a:lnTo>
                    <a:cubicBezTo>
                      <a:pt x="788032" y="1084612"/>
                      <a:pt x="788032" y="896588"/>
                      <a:pt x="683819" y="762000"/>
                    </a:cubicBezTo>
                    <a:lnTo>
                      <a:pt x="1676400" y="762000"/>
                    </a:lnTo>
                    <a:cubicBezTo>
                      <a:pt x="1886712" y="761752"/>
                      <a:pt x="2057152" y="591312"/>
                      <a:pt x="2057400" y="381000"/>
                    </a:cubicBezTo>
                    <a:cubicBezTo>
                      <a:pt x="2057400" y="170583"/>
                      <a:pt x="1886817" y="0"/>
                      <a:pt x="1676400" y="0"/>
                    </a:cubicBezTo>
                    <a:cubicBezTo>
                      <a:pt x="1465983" y="0"/>
                      <a:pt x="1295400" y="170583"/>
                      <a:pt x="1295400" y="381000"/>
                    </a:cubicBezTo>
                    <a:cubicBezTo>
                      <a:pt x="1295676" y="463715"/>
                      <a:pt x="1323156" y="544039"/>
                      <a:pt x="1373581" y="609600"/>
                    </a:cubicBezTo>
                    <a:lnTo>
                      <a:pt x="381000" y="609600"/>
                    </a:lnTo>
                    <a:cubicBezTo>
                      <a:pt x="170583" y="609600"/>
                      <a:pt x="0" y="780183"/>
                      <a:pt x="0" y="990600"/>
                    </a:cubicBezTo>
                    <a:cubicBezTo>
                      <a:pt x="0" y="1201017"/>
                      <a:pt x="170583" y="1371600"/>
                      <a:pt x="381000" y="1371600"/>
                    </a:cubicBezTo>
                    <a:lnTo>
                      <a:pt x="1373581" y="1371600"/>
                    </a:lnTo>
                    <a:cubicBezTo>
                      <a:pt x="1269368" y="1506188"/>
                      <a:pt x="1269368" y="1694212"/>
                      <a:pt x="1373581" y="1828800"/>
                    </a:cubicBezTo>
                    <a:lnTo>
                      <a:pt x="457200" y="1828800"/>
                    </a:lnTo>
                    <a:cubicBezTo>
                      <a:pt x="246783" y="1828800"/>
                      <a:pt x="76200" y="1999383"/>
                      <a:pt x="76200" y="2209800"/>
                    </a:cubicBezTo>
                    <a:cubicBezTo>
                      <a:pt x="76200" y="2420217"/>
                      <a:pt x="246783" y="2590800"/>
                      <a:pt x="457200" y="2590800"/>
                    </a:cubicBezTo>
                    <a:cubicBezTo>
                      <a:pt x="667617" y="2590800"/>
                      <a:pt x="838200" y="2420217"/>
                      <a:pt x="838200" y="2209800"/>
                    </a:cubicBezTo>
                    <a:cubicBezTo>
                      <a:pt x="837924" y="2127085"/>
                      <a:pt x="810444" y="2046761"/>
                      <a:pt x="760019" y="1981200"/>
                    </a:cubicBezTo>
                    <a:lnTo>
                      <a:pt x="1752600" y="1981200"/>
                    </a:lnTo>
                    <a:lnTo>
                      <a:pt x="1752600" y="1973580"/>
                    </a:lnTo>
                    <a:cubicBezTo>
                      <a:pt x="1958816" y="1931708"/>
                      <a:pt x="2092033" y="1730597"/>
                      <a:pt x="2050161" y="1524381"/>
                    </a:cubicBezTo>
                    <a:close/>
                    <a:moveTo>
                      <a:pt x="1676400" y="152400"/>
                    </a:moveTo>
                    <a:cubicBezTo>
                      <a:pt x="1802654" y="152400"/>
                      <a:pt x="1905000" y="254746"/>
                      <a:pt x="1905000" y="381000"/>
                    </a:cubicBezTo>
                    <a:cubicBezTo>
                      <a:pt x="1905000" y="507254"/>
                      <a:pt x="1802654" y="609600"/>
                      <a:pt x="1676400" y="609600"/>
                    </a:cubicBezTo>
                    <a:cubicBezTo>
                      <a:pt x="1550146" y="609600"/>
                      <a:pt x="1447800" y="507254"/>
                      <a:pt x="1447800" y="381000"/>
                    </a:cubicBezTo>
                    <a:cubicBezTo>
                      <a:pt x="1447800" y="254746"/>
                      <a:pt x="1550146" y="152400"/>
                      <a:pt x="1676400" y="152400"/>
                    </a:cubicBezTo>
                    <a:close/>
                    <a:moveTo>
                      <a:pt x="381000" y="1219200"/>
                    </a:moveTo>
                    <a:cubicBezTo>
                      <a:pt x="254746" y="1219200"/>
                      <a:pt x="152400" y="1116854"/>
                      <a:pt x="152400" y="990600"/>
                    </a:cubicBezTo>
                    <a:cubicBezTo>
                      <a:pt x="152400" y="864346"/>
                      <a:pt x="254746" y="762000"/>
                      <a:pt x="381000" y="762000"/>
                    </a:cubicBezTo>
                    <a:cubicBezTo>
                      <a:pt x="507254" y="762000"/>
                      <a:pt x="609600" y="864346"/>
                      <a:pt x="609600" y="990600"/>
                    </a:cubicBezTo>
                    <a:cubicBezTo>
                      <a:pt x="609600" y="1116854"/>
                      <a:pt x="507254" y="1219200"/>
                      <a:pt x="381000" y="1219200"/>
                    </a:cubicBezTo>
                    <a:close/>
                    <a:moveTo>
                      <a:pt x="457200" y="2438400"/>
                    </a:moveTo>
                    <a:cubicBezTo>
                      <a:pt x="330946" y="2438400"/>
                      <a:pt x="228600" y="2336054"/>
                      <a:pt x="228600" y="2209800"/>
                    </a:cubicBezTo>
                    <a:cubicBezTo>
                      <a:pt x="228600" y="2083546"/>
                      <a:pt x="330946" y="1981200"/>
                      <a:pt x="457200" y="1981200"/>
                    </a:cubicBezTo>
                    <a:cubicBezTo>
                      <a:pt x="583454" y="1981200"/>
                      <a:pt x="685800" y="2083546"/>
                      <a:pt x="685800" y="2209800"/>
                    </a:cubicBezTo>
                    <a:cubicBezTo>
                      <a:pt x="685800" y="2336054"/>
                      <a:pt x="583454" y="2438400"/>
                      <a:pt x="457200" y="2438400"/>
                    </a:cubicBezTo>
                    <a:close/>
                    <a:moveTo>
                      <a:pt x="1676400" y="1828800"/>
                    </a:moveTo>
                    <a:cubicBezTo>
                      <a:pt x="1550146" y="1828800"/>
                      <a:pt x="1447800" y="1726454"/>
                      <a:pt x="1447800" y="1600200"/>
                    </a:cubicBezTo>
                    <a:cubicBezTo>
                      <a:pt x="1447800" y="1473946"/>
                      <a:pt x="1550146" y="1371600"/>
                      <a:pt x="1676400" y="1371600"/>
                    </a:cubicBezTo>
                    <a:cubicBezTo>
                      <a:pt x="1802654" y="1371600"/>
                      <a:pt x="1905000" y="1473946"/>
                      <a:pt x="1905000" y="1600200"/>
                    </a:cubicBezTo>
                    <a:cubicBezTo>
                      <a:pt x="1905000" y="1726454"/>
                      <a:pt x="1802654" y="1828800"/>
                      <a:pt x="1676400" y="1828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59945298-10B1-8041-83A9-422A1FA4FADA}"/>
                  </a:ext>
                </a:extLst>
              </p:cNvPr>
              <p:cNvSpPr/>
              <p:nvPr/>
            </p:nvSpPr>
            <p:spPr>
              <a:xfrm>
                <a:off x="6705600" y="1752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FE30F495-7E67-F94D-9301-27C2D9229023}"/>
                  </a:ext>
                </a:extLst>
              </p:cNvPr>
              <p:cNvSpPr/>
              <p:nvPr/>
            </p:nvSpPr>
            <p:spPr>
              <a:xfrm>
                <a:off x="5410200" y="2362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34F33852-8DE8-D64A-8F1F-DB9880D0F856}"/>
                  </a:ext>
                </a:extLst>
              </p:cNvPr>
              <p:cNvSpPr/>
              <p:nvPr/>
            </p:nvSpPr>
            <p:spPr>
              <a:xfrm>
                <a:off x="67056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783AE0D2-E4A9-C142-B923-21904BEC1223}"/>
                  </a:ext>
                </a:extLst>
              </p:cNvPr>
              <p:cNvSpPr/>
              <p:nvPr/>
            </p:nvSpPr>
            <p:spPr>
              <a:xfrm>
                <a:off x="54864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8AC9CEC-D61B-A448-8B67-DBACEB0BB878}"/>
                  </a:ext>
                </a:extLst>
              </p:cNvPr>
              <p:cNvSpPr/>
              <p:nvPr/>
            </p:nvSpPr>
            <p:spPr>
              <a:xfrm>
                <a:off x="5029200" y="144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158E80EC-FB6F-B344-BB96-C03CB71F857A}"/>
                  </a:ext>
                </a:extLst>
              </p:cNvPr>
              <p:cNvSpPr/>
              <p:nvPr/>
            </p:nvSpPr>
            <p:spPr>
              <a:xfrm>
                <a:off x="5334000" y="144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D57806CA-3E7F-FC45-BA2C-3E02487ADF2B}"/>
                  </a:ext>
                </a:extLst>
              </p:cNvPr>
              <p:cNvSpPr/>
              <p:nvPr/>
            </p:nvSpPr>
            <p:spPr>
              <a:xfrm>
                <a:off x="5638800" y="144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aphic 5">
              <a:extLst>
                <a:ext uri="{FF2B5EF4-FFF2-40B4-BE49-F238E27FC236}">
                  <a16:creationId xmlns:a16="http://schemas.microsoft.com/office/drawing/2014/main" id="{C4ED05D6-5DC7-7B4F-9517-65517E2D7932}"/>
                </a:ext>
              </a:extLst>
            </p:cNvPr>
            <p:cNvGrpSpPr/>
            <p:nvPr/>
          </p:nvGrpSpPr>
          <p:grpSpPr>
            <a:xfrm>
              <a:off x="6543951" y="3950396"/>
              <a:ext cx="995055" cy="995055"/>
              <a:chOff x="5967139" y="1515915"/>
              <a:chExt cx="4572000" cy="4572000"/>
            </a:xfrm>
            <a:gradFill>
              <a:gsLst>
                <a:gs pos="0">
                  <a:srgbClr val="DA6C67"/>
                </a:gs>
                <a:gs pos="100000">
                  <a:srgbClr val="C7635F"/>
                </a:gs>
              </a:gsLst>
              <a:lin ang="5400000" scaled="1"/>
            </a:gradFill>
          </p:grpSpPr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CE3D314D-90F7-244A-8FAF-A7D6A5A2D8FE}"/>
                  </a:ext>
                </a:extLst>
              </p:cNvPr>
              <p:cNvSpPr/>
              <p:nvPr/>
            </p:nvSpPr>
            <p:spPr>
              <a:xfrm>
                <a:off x="6424339" y="1515915"/>
                <a:ext cx="3657600" cy="3352800"/>
              </a:xfrm>
              <a:custGeom>
                <a:avLst/>
                <a:gdLst>
                  <a:gd name="connsiteX0" fmla="*/ 3276600 w 3657600"/>
                  <a:gd name="connsiteY0" fmla="*/ 0 h 3352800"/>
                  <a:gd name="connsiteX1" fmla="*/ 381000 w 3657600"/>
                  <a:gd name="connsiteY1" fmla="*/ 0 h 3352800"/>
                  <a:gd name="connsiteX2" fmla="*/ 0 w 3657600"/>
                  <a:gd name="connsiteY2" fmla="*/ 381000 h 3352800"/>
                  <a:gd name="connsiteX3" fmla="*/ 0 w 3657600"/>
                  <a:gd name="connsiteY3" fmla="*/ 2438400 h 3352800"/>
                  <a:gd name="connsiteX4" fmla="*/ 381000 w 3657600"/>
                  <a:gd name="connsiteY4" fmla="*/ 2819400 h 3352800"/>
                  <a:gd name="connsiteX5" fmla="*/ 1422959 w 3657600"/>
                  <a:gd name="connsiteY5" fmla="*/ 2819400 h 3352800"/>
                  <a:gd name="connsiteX6" fmla="*/ 1314145 w 3657600"/>
                  <a:gd name="connsiteY6" fmla="*/ 3200400 h 3352800"/>
                  <a:gd name="connsiteX7" fmla="*/ 1066800 w 3657600"/>
                  <a:gd name="connsiteY7" fmla="*/ 3200400 h 3352800"/>
                  <a:gd name="connsiteX8" fmla="*/ 1066800 w 3657600"/>
                  <a:gd name="connsiteY8" fmla="*/ 3352800 h 3352800"/>
                  <a:gd name="connsiteX9" fmla="*/ 2590800 w 3657600"/>
                  <a:gd name="connsiteY9" fmla="*/ 3352800 h 3352800"/>
                  <a:gd name="connsiteX10" fmla="*/ 2590800 w 3657600"/>
                  <a:gd name="connsiteY10" fmla="*/ 3200400 h 3352800"/>
                  <a:gd name="connsiteX11" fmla="*/ 2343455 w 3657600"/>
                  <a:gd name="connsiteY11" fmla="*/ 3200400 h 3352800"/>
                  <a:gd name="connsiteX12" fmla="*/ 2234641 w 3657600"/>
                  <a:gd name="connsiteY12" fmla="*/ 2819400 h 3352800"/>
                  <a:gd name="connsiteX13" fmla="*/ 3276600 w 3657600"/>
                  <a:gd name="connsiteY13" fmla="*/ 2819400 h 3352800"/>
                  <a:gd name="connsiteX14" fmla="*/ 3657600 w 3657600"/>
                  <a:gd name="connsiteY14" fmla="*/ 2438400 h 3352800"/>
                  <a:gd name="connsiteX15" fmla="*/ 3657600 w 3657600"/>
                  <a:gd name="connsiteY15" fmla="*/ 381000 h 3352800"/>
                  <a:gd name="connsiteX16" fmla="*/ 3276600 w 3657600"/>
                  <a:gd name="connsiteY16" fmla="*/ 0 h 3352800"/>
                  <a:gd name="connsiteX17" fmla="*/ 1472641 w 3657600"/>
                  <a:gd name="connsiteY17" fmla="*/ 3200400 h 3352800"/>
                  <a:gd name="connsiteX18" fmla="*/ 1581455 w 3657600"/>
                  <a:gd name="connsiteY18" fmla="*/ 2819400 h 3352800"/>
                  <a:gd name="connsiteX19" fmla="*/ 2076145 w 3657600"/>
                  <a:gd name="connsiteY19" fmla="*/ 2819400 h 3352800"/>
                  <a:gd name="connsiteX20" fmla="*/ 2184959 w 3657600"/>
                  <a:gd name="connsiteY20" fmla="*/ 3200400 h 3352800"/>
                  <a:gd name="connsiteX21" fmla="*/ 1472641 w 3657600"/>
                  <a:gd name="connsiteY21" fmla="*/ 3200400 h 3352800"/>
                  <a:gd name="connsiteX22" fmla="*/ 3505200 w 3657600"/>
                  <a:gd name="connsiteY22" fmla="*/ 2438400 h 3352800"/>
                  <a:gd name="connsiteX23" fmla="*/ 3276600 w 3657600"/>
                  <a:gd name="connsiteY23" fmla="*/ 2667000 h 3352800"/>
                  <a:gd name="connsiteX24" fmla="*/ 381000 w 3657600"/>
                  <a:gd name="connsiteY24" fmla="*/ 2667000 h 3352800"/>
                  <a:gd name="connsiteX25" fmla="*/ 152400 w 3657600"/>
                  <a:gd name="connsiteY25" fmla="*/ 2438400 h 3352800"/>
                  <a:gd name="connsiteX26" fmla="*/ 152400 w 3657600"/>
                  <a:gd name="connsiteY26" fmla="*/ 2286000 h 3352800"/>
                  <a:gd name="connsiteX27" fmla="*/ 3505200 w 3657600"/>
                  <a:gd name="connsiteY27" fmla="*/ 2286000 h 3352800"/>
                  <a:gd name="connsiteX28" fmla="*/ 3505200 w 3657600"/>
                  <a:gd name="connsiteY28" fmla="*/ 2438400 h 3352800"/>
                  <a:gd name="connsiteX29" fmla="*/ 3505200 w 3657600"/>
                  <a:gd name="connsiteY29" fmla="*/ 2133600 h 3352800"/>
                  <a:gd name="connsiteX30" fmla="*/ 152400 w 3657600"/>
                  <a:gd name="connsiteY30" fmla="*/ 2133600 h 3352800"/>
                  <a:gd name="connsiteX31" fmla="*/ 152400 w 3657600"/>
                  <a:gd name="connsiteY31" fmla="*/ 381000 h 3352800"/>
                  <a:gd name="connsiteX32" fmla="*/ 381000 w 3657600"/>
                  <a:gd name="connsiteY32" fmla="*/ 152400 h 3352800"/>
                  <a:gd name="connsiteX33" fmla="*/ 3276600 w 3657600"/>
                  <a:gd name="connsiteY33" fmla="*/ 152400 h 3352800"/>
                  <a:gd name="connsiteX34" fmla="*/ 3505200 w 3657600"/>
                  <a:gd name="connsiteY34" fmla="*/ 381000 h 3352800"/>
                  <a:gd name="connsiteX35" fmla="*/ 3505200 w 3657600"/>
                  <a:gd name="connsiteY35" fmla="*/ 2133600 h 335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657600" h="3352800">
                    <a:moveTo>
                      <a:pt x="3276600" y="0"/>
                    </a:moveTo>
                    <a:lnTo>
                      <a:pt x="381000" y="0"/>
                    </a:lnTo>
                    <a:cubicBezTo>
                      <a:pt x="170688" y="248"/>
                      <a:pt x="248" y="170688"/>
                      <a:pt x="0" y="381000"/>
                    </a:cubicBezTo>
                    <a:lnTo>
                      <a:pt x="0" y="2438400"/>
                    </a:lnTo>
                    <a:cubicBezTo>
                      <a:pt x="248" y="2648712"/>
                      <a:pt x="170688" y="2819152"/>
                      <a:pt x="381000" y="2819400"/>
                    </a:cubicBezTo>
                    <a:lnTo>
                      <a:pt x="1422959" y="2819400"/>
                    </a:lnTo>
                    <a:lnTo>
                      <a:pt x="1314145" y="3200400"/>
                    </a:lnTo>
                    <a:lnTo>
                      <a:pt x="1066800" y="3200400"/>
                    </a:lnTo>
                    <a:lnTo>
                      <a:pt x="1066800" y="3352800"/>
                    </a:lnTo>
                    <a:lnTo>
                      <a:pt x="2590800" y="3352800"/>
                    </a:lnTo>
                    <a:lnTo>
                      <a:pt x="2590800" y="3200400"/>
                    </a:lnTo>
                    <a:lnTo>
                      <a:pt x="2343455" y="3200400"/>
                    </a:lnTo>
                    <a:lnTo>
                      <a:pt x="2234641" y="2819400"/>
                    </a:lnTo>
                    <a:lnTo>
                      <a:pt x="3276600" y="2819400"/>
                    </a:lnTo>
                    <a:cubicBezTo>
                      <a:pt x="3486912" y="2819152"/>
                      <a:pt x="3657352" y="2648712"/>
                      <a:pt x="3657600" y="2438400"/>
                    </a:cubicBezTo>
                    <a:lnTo>
                      <a:pt x="3657600" y="381000"/>
                    </a:lnTo>
                    <a:cubicBezTo>
                      <a:pt x="3657352" y="170688"/>
                      <a:pt x="3486912" y="248"/>
                      <a:pt x="3276600" y="0"/>
                    </a:cubicBezTo>
                    <a:close/>
                    <a:moveTo>
                      <a:pt x="1472641" y="3200400"/>
                    </a:moveTo>
                    <a:lnTo>
                      <a:pt x="1581455" y="2819400"/>
                    </a:lnTo>
                    <a:lnTo>
                      <a:pt x="2076145" y="2819400"/>
                    </a:lnTo>
                    <a:lnTo>
                      <a:pt x="2184959" y="3200400"/>
                    </a:lnTo>
                    <a:lnTo>
                      <a:pt x="1472641" y="3200400"/>
                    </a:lnTo>
                    <a:close/>
                    <a:moveTo>
                      <a:pt x="3505200" y="2438400"/>
                    </a:moveTo>
                    <a:cubicBezTo>
                      <a:pt x="3505200" y="2564654"/>
                      <a:pt x="3402854" y="2667000"/>
                      <a:pt x="3276600" y="2667000"/>
                    </a:cubicBezTo>
                    <a:lnTo>
                      <a:pt x="381000" y="2667000"/>
                    </a:lnTo>
                    <a:cubicBezTo>
                      <a:pt x="254746" y="2667000"/>
                      <a:pt x="152400" y="2564654"/>
                      <a:pt x="152400" y="2438400"/>
                    </a:cubicBezTo>
                    <a:lnTo>
                      <a:pt x="152400" y="2286000"/>
                    </a:lnTo>
                    <a:lnTo>
                      <a:pt x="3505200" y="2286000"/>
                    </a:lnTo>
                    <a:lnTo>
                      <a:pt x="3505200" y="2438400"/>
                    </a:lnTo>
                    <a:close/>
                    <a:moveTo>
                      <a:pt x="3505200" y="2133600"/>
                    </a:moveTo>
                    <a:lnTo>
                      <a:pt x="152400" y="2133600"/>
                    </a:lnTo>
                    <a:lnTo>
                      <a:pt x="152400" y="381000"/>
                    </a:lnTo>
                    <a:cubicBezTo>
                      <a:pt x="152400" y="254746"/>
                      <a:pt x="254746" y="152400"/>
                      <a:pt x="381000" y="152400"/>
                    </a:cubicBezTo>
                    <a:lnTo>
                      <a:pt x="3276600" y="152400"/>
                    </a:lnTo>
                    <a:cubicBezTo>
                      <a:pt x="3402854" y="152400"/>
                      <a:pt x="3505200" y="254746"/>
                      <a:pt x="3505200" y="381000"/>
                    </a:cubicBezTo>
                    <a:lnTo>
                      <a:pt x="3505200" y="2133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79B0524F-5D2C-2241-B4B5-4D77BB43AF03}"/>
                  </a:ext>
                </a:extLst>
              </p:cNvPr>
              <p:cNvSpPr/>
              <p:nvPr/>
            </p:nvSpPr>
            <p:spPr>
              <a:xfrm>
                <a:off x="6652939" y="5021115"/>
                <a:ext cx="2286000" cy="1066800"/>
              </a:xfrm>
              <a:custGeom>
                <a:avLst/>
                <a:gdLst>
                  <a:gd name="connsiteX0" fmla="*/ 2209800 w 2286000"/>
                  <a:gd name="connsiteY0" fmla="*/ 0 h 1066800"/>
                  <a:gd name="connsiteX1" fmla="*/ 76200 w 2286000"/>
                  <a:gd name="connsiteY1" fmla="*/ 0 h 1066800"/>
                  <a:gd name="connsiteX2" fmla="*/ 0 w 2286000"/>
                  <a:gd name="connsiteY2" fmla="*/ 76200 h 1066800"/>
                  <a:gd name="connsiteX3" fmla="*/ 0 w 2286000"/>
                  <a:gd name="connsiteY3" fmla="*/ 990600 h 1066800"/>
                  <a:gd name="connsiteX4" fmla="*/ 76200 w 2286000"/>
                  <a:gd name="connsiteY4" fmla="*/ 1066800 h 1066800"/>
                  <a:gd name="connsiteX5" fmla="*/ 2209800 w 2286000"/>
                  <a:gd name="connsiteY5" fmla="*/ 1066800 h 1066800"/>
                  <a:gd name="connsiteX6" fmla="*/ 2286000 w 2286000"/>
                  <a:gd name="connsiteY6" fmla="*/ 990600 h 1066800"/>
                  <a:gd name="connsiteX7" fmla="*/ 2286000 w 2286000"/>
                  <a:gd name="connsiteY7" fmla="*/ 76200 h 1066800"/>
                  <a:gd name="connsiteX8" fmla="*/ 2209800 w 2286000"/>
                  <a:gd name="connsiteY8" fmla="*/ 0 h 1066800"/>
                  <a:gd name="connsiteX9" fmla="*/ 2133600 w 2286000"/>
                  <a:gd name="connsiteY9" fmla="*/ 914400 h 1066800"/>
                  <a:gd name="connsiteX10" fmla="*/ 152400 w 2286000"/>
                  <a:gd name="connsiteY10" fmla="*/ 914400 h 1066800"/>
                  <a:gd name="connsiteX11" fmla="*/ 152400 w 2286000"/>
                  <a:gd name="connsiteY11" fmla="*/ 152400 h 1066800"/>
                  <a:gd name="connsiteX12" fmla="*/ 2133600 w 2286000"/>
                  <a:gd name="connsiteY12" fmla="*/ 152400 h 1066800"/>
                  <a:gd name="connsiteX13" fmla="*/ 2133600 w 2286000"/>
                  <a:gd name="connsiteY13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86000" h="1066800">
                    <a:moveTo>
                      <a:pt x="22098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990600"/>
                    </a:lnTo>
                    <a:cubicBezTo>
                      <a:pt x="0" y="1032681"/>
                      <a:pt x="34119" y="1066800"/>
                      <a:pt x="76200" y="1066800"/>
                    </a:cubicBezTo>
                    <a:lnTo>
                      <a:pt x="2209800" y="1066800"/>
                    </a:lnTo>
                    <a:cubicBezTo>
                      <a:pt x="2251882" y="1066800"/>
                      <a:pt x="2286000" y="1032681"/>
                      <a:pt x="2286000" y="990600"/>
                    </a:cubicBezTo>
                    <a:lnTo>
                      <a:pt x="2286000" y="76200"/>
                    </a:lnTo>
                    <a:cubicBezTo>
                      <a:pt x="2286000" y="34119"/>
                      <a:pt x="2251882" y="0"/>
                      <a:pt x="2209800" y="0"/>
                    </a:cubicBezTo>
                    <a:close/>
                    <a:moveTo>
                      <a:pt x="2133600" y="914400"/>
                    </a:moveTo>
                    <a:lnTo>
                      <a:pt x="152400" y="914400"/>
                    </a:lnTo>
                    <a:lnTo>
                      <a:pt x="152400" y="152400"/>
                    </a:lnTo>
                    <a:lnTo>
                      <a:pt x="2133600" y="152400"/>
                    </a:lnTo>
                    <a:lnTo>
                      <a:pt x="2133600" y="914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233A0364-9E57-6445-935F-F30DBC4017A7}"/>
                  </a:ext>
                </a:extLst>
              </p:cNvPr>
              <p:cNvSpPr/>
              <p:nvPr/>
            </p:nvSpPr>
            <p:spPr>
              <a:xfrm>
                <a:off x="6957739" y="56307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F4E511A1-DC0A-0849-A6DE-D0006122AB53}"/>
                  </a:ext>
                </a:extLst>
              </p:cNvPr>
              <p:cNvSpPr/>
              <p:nvPr/>
            </p:nvSpPr>
            <p:spPr>
              <a:xfrm>
                <a:off x="69577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1B6591BE-C333-DB44-A034-8AC2D599882C}"/>
                  </a:ext>
                </a:extLst>
              </p:cNvPr>
              <p:cNvSpPr/>
              <p:nvPr/>
            </p:nvSpPr>
            <p:spPr>
              <a:xfrm>
                <a:off x="72625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91A834CB-31F2-D548-8D4E-1FD47CB4F0DA}"/>
                  </a:ext>
                </a:extLst>
              </p:cNvPr>
              <p:cNvSpPr/>
              <p:nvPr/>
            </p:nvSpPr>
            <p:spPr>
              <a:xfrm>
                <a:off x="75673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 26">
                <a:extLst>
                  <a:ext uri="{FF2B5EF4-FFF2-40B4-BE49-F238E27FC236}">
                    <a16:creationId xmlns:a16="http://schemas.microsoft.com/office/drawing/2014/main" id="{069ECD46-5B23-5946-A80A-206754E4EBE5}"/>
                  </a:ext>
                </a:extLst>
              </p:cNvPr>
              <p:cNvSpPr/>
              <p:nvPr/>
            </p:nvSpPr>
            <p:spPr>
              <a:xfrm>
                <a:off x="81769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4CACF049-5911-9A4F-BCE7-E353997AF8D5}"/>
                  </a:ext>
                </a:extLst>
              </p:cNvPr>
              <p:cNvSpPr/>
              <p:nvPr/>
            </p:nvSpPr>
            <p:spPr>
              <a:xfrm>
                <a:off x="78721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DC7AB626-B597-C748-BB4D-ADFC408AE194}"/>
                  </a:ext>
                </a:extLst>
              </p:cNvPr>
              <p:cNvSpPr/>
              <p:nvPr/>
            </p:nvSpPr>
            <p:spPr>
              <a:xfrm>
                <a:off x="8481739" y="56307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34D084B4-9A07-3049-80D7-2637EF0EC4BC}"/>
                  </a:ext>
                </a:extLst>
              </p:cNvPr>
              <p:cNvSpPr/>
              <p:nvPr/>
            </p:nvSpPr>
            <p:spPr>
              <a:xfrm>
                <a:off x="84817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9651D122-DB2E-944A-BD83-2B0E54C70DF4}"/>
                  </a:ext>
                </a:extLst>
              </p:cNvPr>
              <p:cNvSpPr/>
              <p:nvPr/>
            </p:nvSpPr>
            <p:spPr>
              <a:xfrm>
                <a:off x="7262539" y="5630715"/>
                <a:ext cx="1066800" cy="152400"/>
              </a:xfrm>
              <a:custGeom>
                <a:avLst/>
                <a:gdLst>
                  <a:gd name="connsiteX0" fmla="*/ 0 w 1066800"/>
                  <a:gd name="connsiteY0" fmla="*/ 0 h 152400"/>
                  <a:gd name="connsiteX1" fmla="*/ 1066800 w 1066800"/>
                  <a:gd name="connsiteY1" fmla="*/ 0 h 152400"/>
                  <a:gd name="connsiteX2" fmla="*/ 1066800 w 1066800"/>
                  <a:gd name="connsiteY2" fmla="*/ 152400 h 152400"/>
                  <a:gd name="connsiteX3" fmla="*/ 0 w 1066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800" h="152400">
                    <a:moveTo>
                      <a:pt x="0" y="0"/>
                    </a:moveTo>
                    <a:lnTo>
                      <a:pt x="1066800" y="0"/>
                    </a:lnTo>
                    <a:lnTo>
                      <a:pt x="1066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33A3B1FC-C018-6442-912F-0BCC79DC0B0D}"/>
                  </a:ext>
                </a:extLst>
              </p:cNvPr>
              <p:cNvSpPr/>
              <p:nvPr/>
            </p:nvSpPr>
            <p:spPr>
              <a:xfrm>
                <a:off x="9091339" y="5021115"/>
                <a:ext cx="762000" cy="1066800"/>
              </a:xfrm>
              <a:custGeom>
                <a:avLst/>
                <a:gdLst>
                  <a:gd name="connsiteX0" fmla="*/ 381000 w 762000"/>
                  <a:gd name="connsiteY0" fmla="*/ 0 h 1066800"/>
                  <a:gd name="connsiteX1" fmla="*/ 0 w 762000"/>
                  <a:gd name="connsiteY1" fmla="*/ 381000 h 1066800"/>
                  <a:gd name="connsiteX2" fmla="*/ 0 w 762000"/>
                  <a:gd name="connsiteY2" fmla="*/ 685800 h 1066800"/>
                  <a:gd name="connsiteX3" fmla="*/ 381000 w 762000"/>
                  <a:gd name="connsiteY3" fmla="*/ 1066800 h 1066800"/>
                  <a:gd name="connsiteX4" fmla="*/ 762000 w 762000"/>
                  <a:gd name="connsiteY4" fmla="*/ 685800 h 1066800"/>
                  <a:gd name="connsiteX5" fmla="*/ 762000 w 762000"/>
                  <a:gd name="connsiteY5" fmla="*/ 381000 h 1066800"/>
                  <a:gd name="connsiteX6" fmla="*/ 381000 w 762000"/>
                  <a:gd name="connsiteY6" fmla="*/ 0 h 1066800"/>
                  <a:gd name="connsiteX7" fmla="*/ 609600 w 762000"/>
                  <a:gd name="connsiteY7" fmla="*/ 685800 h 1066800"/>
                  <a:gd name="connsiteX8" fmla="*/ 381000 w 762000"/>
                  <a:gd name="connsiteY8" fmla="*/ 914400 h 1066800"/>
                  <a:gd name="connsiteX9" fmla="*/ 152400 w 762000"/>
                  <a:gd name="connsiteY9" fmla="*/ 685800 h 1066800"/>
                  <a:gd name="connsiteX10" fmla="*/ 152400 w 762000"/>
                  <a:gd name="connsiteY10" fmla="*/ 381000 h 1066800"/>
                  <a:gd name="connsiteX11" fmla="*/ 381000 w 762000"/>
                  <a:gd name="connsiteY11" fmla="*/ 152400 h 1066800"/>
                  <a:gd name="connsiteX12" fmla="*/ 609600 w 762000"/>
                  <a:gd name="connsiteY12" fmla="*/ 381000 h 1066800"/>
                  <a:gd name="connsiteX13" fmla="*/ 609600 w 762000"/>
                  <a:gd name="connsiteY13" fmla="*/ 6858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2000" h="1066800">
                    <a:moveTo>
                      <a:pt x="381000" y="0"/>
                    </a:moveTo>
                    <a:cubicBezTo>
                      <a:pt x="170583" y="0"/>
                      <a:pt x="0" y="170583"/>
                      <a:pt x="0" y="381000"/>
                    </a:cubicBezTo>
                    <a:lnTo>
                      <a:pt x="0" y="685800"/>
                    </a:lnTo>
                    <a:cubicBezTo>
                      <a:pt x="0" y="896217"/>
                      <a:pt x="170583" y="1066800"/>
                      <a:pt x="381000" y="1066800"/>
                    </a:cubicBezTo>
                    <a:cubicBezTo>
                      <a:pt x="591417" y="1066800"/>
                      <a:pt x="762000" y="896217"/>
                      <a:pt x="762000" y="685800"/>
                    </a:cubicBezTo>
                    <a:lnTo>
                      <a:pt x="762000" y="381000"/>
                    </a:lnTo>
                    <a:cubicBezTo>
                      <a:pt x="762000" y="170583"/>
                      <a:pt x="591417" y="0"/>
                      <a:pt x="381000" y="0"/>
                    </a:cubicBezTo>
                    <a:close/>
                    <a:moveTo>
                      <a:pt x="609600" y="685800"/>
                    </a:moveTo>
                    <a:cubicBezTo>
                      <a:pt x="609600" y="812054"/>
                      <a:pt x="507254" y="914400"/>
                      <a:pt x="381000" y="914400"/>
                    </a:cubicBezTo>
                    <a:cubicBezTo>
                      <a:pt x="254746" y="914400"/>
                      <a:pt x="152400" y="812054"/>
                      <a:pt x="152400" y="685800"/>
                    </a:cubicBezTo>
                    <a:lnTo>
                      <a:pt x="152400" y="381000"/>
                    </a:lnTo>
                    <a:cubicBezTo>
                      <a:pt x="152400" y="254746"/>
                      <a:pt x="254746" y="152400"/>
                      <a:pt x="381000" y="152400"/>
                    </a:cubicBezTo>
                    <a:cubicBezTo>
                      <a:pt x="507254" y="152400"/>
                      <a:pt x="609600" y="254746"/>
                      <a:pt x="609600" y="381000"/>
                    </a:cubicBezTo>
                    <a:lnTo>
                      <a:pt x="609600" y="685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88940314-D668-D149-AD5B-F337F70BED37}"/>
                  </a:ext>
                </a:extLst>
              </p:cNvPr>
              <p:cNvSpPr/>
              <p:nvPr/>
            </p:nvSpPr>
            <p:spPr>
              <a:xfrm>
                <a:off x="93961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BD376BA6-874D-BD4F-AB66-2037EC3EF86C}"/>
                  </a:ext>
                </a:extLst>
              </p:cNvPr>
              <p:cNvSpPr/>
              <p:nvPr/>
            </p:nvSpPr>
            <p:spPr>
              <a:xfrm rot="-4441907">
                <a:off x="7698134" y="2660246"/>
                <a:ext cx="1108979" cy="152331"/>
              </a:xfrm>
              <a:custGeom>
                <a:avLst/>
                <a:gdLst>
                  <a:gd name="connsiteX0" fmla="*/ 0 w 1108979"/>
                  <a:gd name="connsiteY0" fmla="*/ 0 h 152331"/>
                  <a:gd name="connsiteX1" fmla="*/ 1108979 w 1108979"/>
                  <a:gd name="connsiteY1" fmla="*/ 0 h 152331"/>
                  <a:gd name="connsiteX2" fmla="*/ 1108979 w 1108979"/>
                  <a:gd name="connsiteY2" fmla="*/ 152331 h 152331"/>
                  <a:gd name="connsiteX3" fmla="*/ 0 w 1108979"/>
                  <a:gd name="connsiteY3" fmla="*/ 152331 h 152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8979" h="152331">
                    <a:moveTo>
                      <a:pt x="0" y="0"/>
                    </a:moveTo>
                    <a:lnTo>
                      <a:pt x="1108979" y="0"/>
                    </a:lnTo>
                    <a:lnTo>
                      <a:pt x="1108979" y="152331"/>
                    </a:lnTo>
                    <a:lnTo>
                      <a:pt x="0" y="1523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678FD9ED-8592-974D-B2D0-DD140417D400}"/>
                  </a:ext>
                </a:extLst>
              </p:cNvPr>
              <p:cNvSpPr/>
              <p:nvPr/>
            </p:nvSpPr>
            <p:spPr>
              <a:xfrm>
                <a:off x="7262573" y="2295593"/>
                <a:ext cx="582133" cy="879043"/>
              </a:xfrm>
              <a:custGeom>
                <a:avLst/>
                <a:gdLst>
                  <a:gd name="connsiteX0" fmla="*/ 582134 w 582133"/>
                  <a:gd name="connsiteY0" fmla="*/ 117043 h 879043"/>
                  <a:gd name="connsiteX1" fmla="*/ 484598 w 582133"/>
                  <a:gd name="connsiteY1" fmla="*/ 0 h 879043"/>
                  <a:gd name="connsiteX2" fmla="*/ 27398 w 582133"/>
                  <a:gd name="connsiteY2" fmla="*/ 381000 h 879043"/>
                  <a:gd name="connsiteX3" fmla="*/ 17682 w 582133"/>
                  <a:gd name="connsiteY3" fmla="*/ 488328 h 879043"/>
                  <a:gd name="connsiteX4" fmla="*/ 27398 w 582133"/>
                  <a:gd name="connsiteY4" fmla="*/ 498043 h 879043"/>
                  <a:gd name="connsiteX5" fmla="*/ 484598 w 582133"/>
                  <a:gd name="connsiteY5" fmla="*/ 879043 h 879043"/>
                  <a:gd name="connsiteX6" fmla="*/ 582134 w 582133"/>
                  <a:gd name="connsiteY6" fmla="*/ 762000 h 879043"/>
                  <a:gd name="connsiteX7" fmla="*/ 195190 w 582133"/>
                  <a:gd name="connsiteY7" fmla="*/ 439522 h 879043"/>
                  <a:gd name="connsiteX8" fmla="*/ 582134 w 582133"/>
                  <a:gd name="connsiteY8" fmla="*/ 117043 h 879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2133" h="879043">
                    <a:moveTo>
                      <a:pt x="582134" y="117043"/>
                    </a:moveTo>
                    <a:lnTo>
                      <a:pt x="484598" y="0"/>
                    </a:lnTo>
                    <a:lnTo>
                      <a:pt x="27398" y="381000"/>
                    </a:lnTo>
                    <a:cubicBezTo>
                      <a:pt x="-4920" y="407956"/>
                      <a:pt x="-9273" y="456000"/>
                      <a:pt x="17682" y="488328"/>
                    </a:cubicBezTo>
                    <a:cubicBezTo>
                      <a:pt x="20626" y="491852"/>
                      <a:pt x="23874" y="495109"/>
                      <a:pt x="27398" y="498043"/>
                    </a:cubicBezTo>
                    <a:lnTo>
                      <a:pt x="484598" y="879043"/>
                    </a:lnTo>
                    <a:lnTo>
                      <a:pt x="582134" y="762000"/>
                    </a:lnTo>
                    <a:lnTo>
                      <a:pt x="195190" y="439522"/>
                    </a:lnTo>
                    <a:lnTo>
                      <a:pt x="582134" y="1170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652B2840-75F2-E347-908A-868149A7E23D}"/>
                  </a:ext>
                </a:extLst>
              </p:cNvPr>
              <p:cNvSpPr/>
              <p:nvPr/>
            </p:nvSpPr>
            <p:spPr>
              <a:xfrm>
                <a:off x="8661571" y="2295593"/>
                <a:ext cx="582133" cy="879043"/>
              </a:xfrm>
              <a:custGeom>
                <a:avLst/>
                <a:gdLst>
                  <a:gd name="connsiteX0" fmla="*/ 564452 w 582133"/>
                  <a:gd name="connsiteY0" fmla="*/ 390715 h 879043"/>
                  <a:gd name="connsiteX1" fmla="*/ 554736 w 582133"/>
                  <a:gd name="connsiteY1" fmla="*/ 381000 h 879043"/>
                  <a:gd name="connsiteX2" fmla="*/ 97536 w 582133"/>
                  <a:gd name="connsiteY2" fmla="*/ 0 h 879043"/>
                  <a:gd name="connsiteX3" fmla="*/ 0 w 582133"/>
                  <a:gd name="connsiteY3" fmla="*/ 117043 h 879043"/>
                  <a:gd name="connsiteX4" fmla="*/ 386944 w 582133"/>
                  <a:gd name="connsiteY4" fmla="*/ 439522 h 879043"/>
                  <a:gd name="connsiteX5" fmla="*/ 0 w 582133"/>
                  <a:gd name="connsiteY5" fmla="*/ 762000 h 879043"/>
                  <a:gd name="connsiteX6" fmla="*/ 97536 w 582133"/>
                  <a:gd name="connsiteY6" fmla="*/ 879043 h 879043"/>
                  <a:gd name="connsiteX7" fmla="*/ 554736 w 582133"/>
                  <a:gd name="connsiteY7" fmla="*/ 498043 h 879043"/>
                  <a:gd name="connsiteX8" fmla="*/ 564452 w 582133"/>
                  <a:gd name="connsiteY8" fmla="*/ 390715 h 879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2133" h="879043">
                    <a:moveTo>
                      <a:pt x="564452" y="390715"/>
                    </a:moveTo>
                    <a:cubicBezTo>
                      <a:pt x="561508" y="387191"/>
                      <a:pt x="558260" y="383934"/>
                      <a:pt x="554736" y="381000"/>
                    </a:cubicBezTo>
                    <a:lnTo>
                      <a:pt x="97536" y="0"/>
                    </a:lnTo>
                    <a:lnTo>
                      <a:pt x="0" y="117043"/>
                    </a:lnTo>
                    <a:lnTo>
                      <a:pt x="386944" y="439522"/>
                    </a:lnTo>
                    <a:lnTo>
                      <a:pt x="0" y="762000"/>
                    </a:lnTo>
                    <a:lnTo>
                      <a:pt x="97536" y="879043"/>
                    </a:lnTo>
                    <a:lnTo>
                      <a:pt x="554736" y="498043"/>
                    </a:lnTo>
                    <a:cubicBezTo>
                      <a:pt x="587054" y="471087"/>
                      <a:pt x="591407" y="423043"/>
                      <a:pt x="564452" y="3907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3672DE4-6B33-A943-8F82-80F7B1814F06}"/>
                </a:ext>
              </a:extLst>
            </p:cNvPr>
            <p:cNvSpPr txBox="1"/>
            <p:nvPr/>
          </p:nvSpPr>
          <p:spPr>
            <a:xfrm>
              <a:off x="5911690" y="3038159"/>
              <a:ext cx="20045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DA6C67"/>
                  </a:solidFill>
                  <a:latin typeface="Bebas Neue Book" panose="020B0606020202050201" pitchFamily="34" charset="77"/>
                </a:rPr>
                <a:t>Strategy is important for business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40EA875-3AA5-2C49-B86A-5AA0A98C01A9}"/>
                </a:ext>
              </a:extLst>
            </p:cNvPr>
            <p:cNvSpPr txBox="1"/>
            <p:nvPr/>
          </p:nvSpPr>
          <p:spPr>
            <a:xfrm>
              <a:off x="8344374" y="3038159"/>
              <a:ext cx="20045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DA6C67"/>
                  </a:solidFill>
                  <a:latin typeface="Bebas Neue Book" panose="020B0606020202050201" pitchFamily="34" charset="77"/>
                </a:rPr>
                <a:t>Good Workflow will get fast project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652E626-0B0C-5744-AAEF-C04D02700DE6}"/>
                </a:ext>
              </a:extLst>
            </p:cNvPr>
            <p:cNvSpPr txBox="1"/>
            <p:nvPr/>
          </p:nvSpPr>
          <p:spPr>
            <a:xfrm>
              <a:off x="5911690" y="5223492"/>
              <a:ext cx="20045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DA6C67"/>
                  </a:solidFill>
                  <a:latin typeface="Bebas Neue Book" panose="020B0606020202050201" pitchFamily="34" charset="77"/>
                </a:rPr>
                <a:t>I have good Technical skills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58AAA0E-D9AF-0243-AEC5-AB12A3E7BA14}"/>
                </a:ext>
              </a:extLst>
            </p:cNvPr>
            <p:cNvSpPr txBox="1"/>
            <p:nvPr/>
          </p:nvSpPr>
          <p:spPr>
            <a:xfrm>
              <a:off x="8344374" y="5223492"/>
              <a:ext cx="20045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DA6C67"/>
                  </a:solidFill>
                  <a:latin typeface="Bebas Neue Book" panose="020B0606020202050201" pitchFamily="34" charset="77"/>
                </a:rPr>
                <a:t>Always think to be a champion</a:t>
              </a:r>
            </a:p>
          </p:txBody>
        </p:sp>
      </p:grpSp>
      <p:sp>
        <p:nvSpPr>
          <p:cNvPr id="65" name="Freeform 64">
            <a:extLst>
              <a:ext uri="{FF2B5EF4-FFF2-40B4-BE49-F238E27FC236}">
                <a16:creationId xmlns:a16="http://schemas.microsoft.com/office/drawing/2014/main" id="{626FAC59-EE6A-B949-9301-9D86638A955C}"/>
              </a:ext>
            </a:extLst>
          </p:cNvPr>
          <p:cNvSpPr/>
          <p:nvPr/>
        </p:nvSpPr>
        <p:spPr>
          <a:xfrm>
            <a:off x="10390676" y="2135601"/>
            <a:ext cx="749522" cy="2586799"/>
          </a:xfrm>
          <a:custGeom>
            <a:avLst/>
            <a:gdLst>
              <a:gd name="connsiteX0" fmla="*/ 0 w 749522"/>
              <a:gd name="connsiteY0" fmla="*/ 0 h 2586799"/>
              <a:gd name="connsiteX1" fmla="*/ 749522 w 749522"/>
              <a:gd name="connsiteY1" fmla="*/ 0 h 2586799"/>
              <a:gd name="connsiteX2" fmla="*/ 749522 w 749522"/>
              <a:gd name="connsiteY2" fmla="*/ 2586799 h 2586799"/>
              <a:gd name="connsiteX3" fmla="*/ 0 w 749522"/>
              <a:gd name="connsiteY3" fmla="*/ 2586799 h 2586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9522" h="2586799">
                <a:moveTo>
                  <a:pt x="0" y="0"/>
                </a:moveTo>
                <a:lnTo>
                  <a:pt x="749522" y="0"/>
                </a:lnTo>
                <a:lnTo>
                  <a:pt x="749522" y="2586799"/>
                </a:lnTo>
                <a:lnTo>
                  <a:pt x="0" y="2586799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7F15247-DB9F-F241-98D8-6F0765C6CFDD}"/>
              </a:ext>
            </a:extLst>
          </p:cNvPr>
          <p:cNvSpPr txBox="1"/>
          <p:nvPr/>
        </p:nvSpPr>
        <p:spPr>
          <a:xfrm rot="5400000">
            <a:off x="9442259" y="3136142"/>
            <a:ext cx="258679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0B2439"/>
                </a:solidFill>
                <a:latin typeface="Bebas Neue" panose="020B0606020202050201" pitchFamily="34" charset="77"/>
              </a:rPr>
              <a:t>ABOUT ME</a:t>
            </a:r>
          </a:p>
        </p:txBody>
      </p:sp>
    </p:spTree>
    <p:extLst>
      <p:ext uri="{BB962C8B-B14F-4D97-AF65-F5344CB8AC3E}">
        <p14:creationId xmlns:p14="http://schemas.microsoft.com/office/powerpoint/2010/main" val="15262041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442BBAA-215C-004E-B1CC-879141535DFA}"/>
              </a:ext>
            </a:extLst>
          </p:cNvPr>
          <p:cNvGrpSpPr/>
          <p:nvPr/>
        </p:nvGrpSpPr>
        <p:grpSpPr>
          <a:xfrm>
            <a:off x="1517563" y="1805600"/>
            <a:ext cx="9156875" cy="3246800"/>
            <a:chOff x="1517563" y="1900149"/>
            <a:chExt cx="9156875" cy="3246800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0C1ECFCC-D462-B149-9DE4-4EA725D9E3DA}"/>
                </a:ext>
              </a:extLst>
            </p:cNvPr>
            <p:cNvSpPr/>
            <p:nvPr/>
          </p:nvSpPr>
          <p:spPr>
            <a:xfrm>
              <a:off x="1567160" y="3106321"/>
              <a:ext cx="3110007" cy="241458"/>
            </a:xfrm>
            <a:custGeom>
              <a:avLst/>
              <a:gdLst>
                <a:gd name="connsiteX0" fmla="*/ 0 w 3110007"/>
                <a:gd name="connsiteY0" fmla="*/ 0 h 241458"/>
                <a:gd name="connsiteX1" fmla="*/ 3110008 w 3110007"/>
                <a:gd name="connsiteY1" fmla="*/ 0 h 241458"/>
                <a:gd name="connsiteX2" fmla="*/ 3110008 w 3110007"/>
                <a:gd name="connsiteY2" fmla="*/ 241459 h 241458"/>
                <a:gd name="connsiteX3" fmla="*/ 0 w 3110007"/>
                <a:gd name="connsiteY3" fmla="*/ 241459 h 24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0007" h="241458">
                  <a:moveTo>
                    <a:pt x="0" y="0"/>
                  </a:moveTo>
                  <a:lnTo>
                    <a:pt x="3110008" y="0"/>
                  </a:lnTo>
                  <a:lnTo>
                    <a:pt x="3110008" y="241459"/>
                  </a:lnTo>
                  <a:lnTo>
                    <a:pt x="0" y="241459"/>
                  </a:lnTo>
                  <a:close/>
                </a:path>
              </a:pathLst>
            </a:custGeom>
            <a:noFill/>
            <a:ln w="28575" cap="flat">
              <a:solidFill>
                <a:srgbClr val="DB6F6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0C30F5C-193A-DD43-A4D3-A30EFFF460A6}"/>
                </a:ext>
              </a:extLst>
            </p:cNvPr>
            <p:cNvSpPr/>
            <p:nvPr/>
          </p:nvSpPr>
          <p:spPr>
            <a:xfrm>
              <a:off x="1567160" y="3106321"/>
              <a:ext cx="2787500" cy="241458"/>
            </a:xfrm>
            <a:custGeom>
              <a:avLst/>
              <a:gdLst>
                <a:gd name="connsiteX0" fmla="*/ 0 w 2526982"/>
                <a:gd name="connsiteY0" fmla="*/ 0 h 241458"/>
                <a:gd name="connsiteX1" fmla="*/ 2526982 w 2526982"/>
                <a:gd name="connsiteY1" fmla="*/ 0 h 241458"/>
                <a:gd name="connsiteX2" fmla="*/ 2526982 w 2526982"/>
                <a:gd name="connsiteY2" fmla="*/ 241459 h 241458"/>
                <a:gd name="connsiteX3" fmla="*/ 0 w 2526982"/>
                <a:gd name="connsiteY3" fmla="*/ 241459 h 24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6982" h="241458">
                  <a:moveTo>
                    <a:pt x="0" y="0"/>
                  </a:moveTo>
                  <a:lnTo>
                    <a:pt x="2526982" y="0"/>
                  </a:lnTo>
                  <a:lnTo>
                    <a:pt x="2526982" y="241459"/>
                  </a:lnTo>
                  <a:lnTo>
                    <a:pt x="0" y="241459"/>
                  </a:lnTo>
                  <a:close/>
                </a:path>
              </a:pathLst>
            </a:custGeom>
            <a:solidFill>
              <a:srgbClr val="DB6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0526A27C-670B-F540-9DC7-A78C29F8D10C}"/>
                </a:ext>
              </a:extLst>
            </p:cNvPr>
            <p:cNvSpPr/>
            <p:nvPr/>
          </p:nvSpPr>
          <p:spPr>
            <a:xfrm>
              <a:off x="1567160" y="3923852"/>
              <a:ext cx="3110007" cy="241458"/>
            </a:xfrm>
            <a:custGeom>
              <a:avLst/>
              <a:gdLst>
                <a:gd name="connsiteX0" fmla="*/ 0 w 3110007"/>
                <a:gd name="connsiteY0" fmla="*/ 0 h 241458"/>
                <a:gd name="connsiteX1" fmla="*/ 3110008 w 3110007"/>
                <a:gd name="connsiteY1" fmla="*/ 0 h 241458"/>
                <a:gd name="connsiteX2" fmla="*/ 3110008 w 3110007"/>
                <a:gd name="connsiteY2" fmla="*/ 241459 h 241458"/>
                <a:gd name="connsiteX3" fmla="*/ 0 w 3110007"/>
                <a:gd name="connsiteY3" fmla="*/ 241459 h 24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0007" h="241458">
                  <a:moveTo>
                    <a:pt x="0" y="0"/>
                  </a:moveTo>
                  <a:lnTo>
                    <a:pt x="3110008" y="0"/>
                  </a:lnTo>
                  <a:lnTo>
                    <a:pt x="3110008" y="241459"/>
                  </a:lnTo>
                  <a:lnTo>
                    <a:pt x="0" y="241459"/>
                  </a:lnTo>
                  <a:close/>
                </a:path>
              </a:pathLst>
            </a:custGeom>
            <a:noFill/>
            <a:ln w="28575" cap="flat">
              <a:solidFill>
                <a:srgbClr val="DB6F6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BAB39CD1-0CF5-2246-9A0A-4DDCA4E599C5}"/>
                </a:ext>
              </a:extLst>
            </p:cNvPr>
            <p:cNvSpPr/>
            <p:nvPr/>
          </p:nvSpPr>
          <p:spPr>
            <a:xfrm>
              <a:off x="1567160" y="3923852"/>
              <a:ext cx="1931765" cy="241458"/>
            </a:xfrm>
            <a:custGeom>
              <a:avLst/>
              <a:gdLst>
                <a:gd name="connsiteX0" fmla="*/ 0 w 1931765"/>
                <a:gd name="connsiteY0" fmla="*/ 0 h 241458"/>
                <a:gd name="connsiteX1" fmla="*/ 1931765 w 1931765"/>
                <a:gd name="connsiteY1" fmla="*/ 0 h 241458"/>
                <a:gd name="connsiteX2" fmla="*/ 1931765 w 1931765"/>
                <a:gd name="connsiteY2" fmla="*/ 241459 h 241458"/>
                <a:gd name="connsiteX3" fmla="*/ 0 w 1931765"/>
                <a:gd name="connsiteY3" fmla="*/ 241459 h 24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1765" h="241458">
                  <a:moveTo>
                    <a:pt x="0" y="0"/>
                  </a:moveTo>
                  <a:lnTo>
                    <a:pt x="1931765" y="0"/>
                  </a:lnTo>
                  <a:lnTo>
                    <a:pt x="1931765" y="241459"/>
                  </a:lnTo>
                  <a:lnTo>
                    <a:pt x="0" y="241459"/>
                  </a:lnTo>
                  <a:close/>
                </a:path>
              </a:pathLst>
            </a:custGeom>
            <a:solidFill>
              <a:srgbClr val="DB6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869884A3-9414-1443-B6A0-1C4784180FFA}"/>
                </a:ext>
              </a:extLst>
            </p:cNvPr>
            <p:cNvSpPr/>
            <p:nvPr/>
          </p:nvSpPr>
          <p:spPr>
            <a:xfrm>
              <a:off x="1567160" y="4808819"/>
              <a:ext cx="3110007" cy="241458"/>
            </a:xfrm>
            <a:custGeom>
              <a:avLst/>
              <a:gdLst>
                <a:gd name="connsiteX0" fmla="*/ 0 w 3110007"/>
                <a:gd name="connsiteY0" fmla="*/ 0 h 241458"/>
                <a:gd name="connsiteX1" fmla="*/ 3110008 w 3110007"/>
                <a:gd name="connsiteY1" fmla="*/ 0 h 241458"/>
                <a:gd name="connsiteX2" fmla="*/ 3110008 w 3110007"/>
                <a:gd name="connsiteY2" fmla="*/ 241459 h 241458"/>
                <a:gd name="connsiteX3" fmla="*/ 0 w 3110007"/>
                <a:gd name="connsiteY3" fmla="*/ 241459 h 24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0007" h="241458">
                  <a:moveTo>
                    <a:pt x="0" y="0"/>
                  </a:moveTo>
                  <a:lnTo>
                    <a:pt x="3110008" y="0"/>
                  </a:lnTo>
                  <a:lnTo>
                    <a:pt x="3110008" y="241459"/>
                  </a:lnTo>
                  <a:lnTo>
                    <a:pt x="0" y="241459"/>
                  </a:lnTo>
                  <a:close/>
                </a:path>
              </a:pathLst>
            </a:custGeom>
            <a:noFill/>
            <a:ln w="28575" cap="flat">
              <a:solidFill>
                <a:srgbClr val="DB6F6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8D14B1B3-29CC-F649-9F35-57223A2A7DDC}"/>
                </a:ext>
              </a:extLst>
            </p:cNvPr>
            <p:cNvSpPr/>
            <p:nvPr/>
          </p:nvSpPr>
          <p:spPr>
            <a:xfrm>
              <a:off x="1567160" y="4808819"/>
              <a:ext cx="2312938" cy="241458"/>
            </a:xfrm>
            <a:custGeom>
              <a:avLst/>
              <a:gdLst>
                <a:gd name="connsiteX0" fmla="*/ 0 w 1931765"/>
                <a:gd name="connsiteY0" fmla="*/ 0 h 241458"/>
                <a:gd name="connsiteX1" fmla="*/ 1931765 w 1931765"/>
                <a:gd name="connsiteY1" fmla="*/ 0 h 241458"/>
                <a:gd name="connsiteX2" fmla="*/ 1931765 w 1931765"/>
                <a:gd name="connsiteY2" fmla="*/ 241459 h 241458"/>
                <a:gd name="connsiteX3" fmla="*/ 0 w 1931765"/>
                <a:gd name="connsiteY3" fmla="*/ 241459 h 24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1765" h="241458">
                  <a:moveTo>
                    <a:pt x="0" y="0"/>
                  </a:moveTo>
                  <a:lnTo>
                    <a:pt x="1931765" y="0"/>
                  </a:lnTo>
                  <a:lnTo>
                    <a:pt x="1931765" y="241459"/>
                  </a:lnTo>
                  <a:lnTo>
                    <a:pt x="0" y="241459"/>
                  </a:lnTo>
                  <a:close/>
                </a:path>
              </a:pathLst>
            </a:custGeom>
            <a:solidFill>
              <a:srgbClr val="DB6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8E75F82C-D0CC-8842-A3FA-341B83FB4C17}"/>
                </a:ext>
              </a:extLst>
            </p:cNvPr>
            <p:cNvSpPr/>
            <p:nvPr/>
          </p:nvSpPr>
          <p:spPr>
            <a:xfrm>
              <a:off x="6435388" y="3106321"/>
              <a:ext cx="3110007" cy="241458"/>
            </a:xfrm>
            <a:custGeom>
              <a:avLst/>
              <a:gdLst>
                <a:gd name="connsiteX0" fmla="*/ 0 w 3110007"/>
                <a:gd name="connsiteY0" fmla="*/ 0 h 241458"/>
                <a:gd name="connsiteX1" fmla="*/ 3110008 w 3110007"/>
                <a:gd name="connsiteY1" fmla="*/ 0 h 241458"/>
                <a:gd name="connsiteX2" fmla="*/ 3110008 w 3110007"/>
                <a:gd name="connsiteY2" fmla="*/ 241459 h 241458"/>
                <a:gd name="connsiteX3" fmla="*/ 0 w 3110007"/>
                <a:gd name="connsiteY3" fmla="*/ 241459 h 24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0007" h="241458">
                  <a:moveTo>
                    <a:pt x="0" y="0"/>
                  </a:moveTo>
                  <a:lnTo>
                    <a:pt x="3110008" y="0"/>
                  </a:lnTo>
                  <a:lnTo>
                    <a:pt x="3110008" y="241459"/>
                  </a:lnTo>
                  <a:lnTo>
                    <a:pt x="0" y="241459"/>
                  </a:lnTo>
                  <a:close/>
                </a:path>
              </a:pathLst>
            </a:custGeom>
            <a:noFill/>
            <a:ln w="28575" cap="flat">
              <a:solidFill>
                <a:srgbClr val="DB6F6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36DEA27-FC0F-B84C-9A5C-1721C491A1E0}"/>
                </a:ext>
              </a:extLst>
            </p:cNvPr>
            <p:cNvSpPr/>
            <p:nvPr/>
          </p:nvSpPr>
          <p:spPr>
            <a:xfrm>
              <a:off x="6435387" y="3106321"/>
              <a:ext cx="2780639" cy="241458"/>
            </a:xfrm>
            <a:custGeom>
              <a:avLst/>
              <a:gdLst>
                <a:gd name="connsiteX0" fmla="*/ 0 w 2526982"/>
                <a:gd name="connsiteY0" fmla="*/ 0 h 241458"/>
                <a:gd name="connsiteX1" fmla="*/ 2526983 w 2526982"/>
                <a:gd name="connsiteY1" fmla="*/ 0 h 241458"/>
                <a:gd name="connsiteX2" fmla="*/ 2526983 w 2526982"/>
                <a:gd name="connsiteY2" fmla="*/ 241459 h 241458"/>
                <a:gd name="connsiteX3" fmla="*/ 0 w 2526982"/>
                <a:gd name="connsiteY3" fmla="*/ 241459 h 24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6982" h="241458">
                  <a:moveTo>
                    <a:pt x="0" y="0"/>
                  </a:moveTo>
                  <a:lnTo>
                    <a:pt x="2526983" y="0"/>
                  </a:lnTo>
                  <a:lnTo>
                    <a:pt x="2526983" y="241459"/>
                  </a:lnTo>
                  <a:lnTo>
                    <a:pt x="0" y="241459"/>
                  </a:lnTo>
                  <a:close/>
                </a:path>
              </a:pathLst>
            </a:custGeom>
            <a:solidFill>
              <a:srgbClr val="DB6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384BA6B-7430-2E47-9C87-1396DAE2010A}"/>
                </a:ext>
              </a:extLst>
            </p:cNvPr>
            <p:cNvSpPr/>
            <p:nvPr/>
          </p:nvSpPr>
          <p:spPr>
            <a:xfrm>
              <a:off x="6435388" y="3923852"/>
              <a:ext cx="3110007" cy="241458"/>
            </a:xfrm>
            <a:custGeom>
              <a:avLst/>
              <a:gdLst>
                <a:gd name="connsiteX0" fmla="*/ 0 w 3110007"/>
                <a:gd name="connsiteY0" fmla="*/ 0 h 241458"/>
                <a:gd name="connsiteX1" fmla="*/ 3110008 w 3110007"/>
                <a:gd name="connsiteY1" fmla="*/ 0 h 241458"/>
                <a:gd name="connsiteX2" fmla="*/ 3110008 w 3110007"/>
                <a:gd name="connsiteY2" fmla="*/ 241459 h 241458"/>
                <a:gd name="connsiteX3" fmla="*/ 0 w 3110007"/>
                <a:gd name="connsiteY3" fmla="*/ 241459 h 24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0007" h="241458">
                  <a:moveTo>
                    <a:pt x="0" y="0"/>
                  </a:moveTo>
                  <a:lnTo>
                    <a:pt x="3110008" y="0"/>
                  </a:lnTo>
                  <a:lnTo>
                    <a:pt x="3110008" y="241459"/>
                  </a:lnTo>
                  <a:lnTo>
                    <a:pt x="0" y="241459"/>
                  </a:lnTo>
                  <a:close/>
                </a:path>
              </a:pathLst>
            </a:custGeom>
            <a:noFill/>
            <a:ln w="28575" cap="flat">
              <a:solidFill>
                <a:srgbClr val="DB6F6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11635136-D8DA-B84D-9F2B-A90FF1151F80}"/>
                </a:ext>
              </a:extLst>
            </p:cNvPr>
            <p:cNvSpPr/>
            <p:nvPr/>
          </p:nvSpPr>
          <p:spPr>
            <a:xfrm>
              <a:off x="6435388" y="3923852"/>
              <a:ext cx="2491272" cy="241458"/>
            </a:xfrm>
            <a:custGeom>
              <a:avLst/>
              <a:gdLst>
                <a:gd name="connsiteX0" fmla="*/ 0 w 1931765"/>
                <a:gd name="connsiteY0" fmla="*/ 0 h 241458"/>
                <a:gd name="connsiteX1" fmla="*/ 1931765 w 1931765"/>
                <a:gd name="connsiteY1" fmla="*/ 0 h 241458"/>
                <a:gd name="connsiteX2" fmla="*/ 1931765 w 1931765"/>
                <a:gd name="connsiteY2" fmla="*/ 241459 h 241458"/>
                <a:gd name="connsiteX3" fmla="*/ 0 w 1931765"/>
                <a:gd name="connsiteY3" fmla="*/ 241459 h 24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1765" h="241458">
                  <a:moveTo>
                    <a:pt x="0" y="0"/>
                  </a:moveTo>
                  <a:lnTo>
                    <a:pt x="1931765" y="0"/>
                  </a:lnTo>
                  <a:lnTo>
                    <a:pt x="1931765" y="241459"/>
                  </a:lnTo>
                  <a:lnTo>
                    <a:pt x="0" y="241459"/>
                  </a:lnTo>
                  <a:close/>
                </a:path>
              </a:pathLst>
            </a:custGeom>
            <a:solidFill>
              <a:srgbClr val="DB6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F416DA88-CA08-724F-8B41-984608B75963}"/>
                </a:ext>
              </a:extLst>
            </p:cNvPr>
            <p:cNvSpPr/>
            <p:nvPr/>
          </p:nvSpPr>
          <p:spPr>
            <a:xfrm>
              <a:off x="6435388" y="4808819"/>
              <a:ext cx="3110007" cy="241458"/>
            </a:xfrm>
            <a:custGeom>
              <a:avLst/>
              <a:gdLst>
                <a:gd name="connsiteX0" fmla="*/ 0 w 3110007"/>
                <a:gd name="connsiteY0" fmla="*/ 0 h 241458"/>
                <a:gd name="connsiteX1" fmla="*/ 3110008 w 3110007"/>
                <a:gd name="connsiteY1" fmla="*/ 0 h 241458"/>
                <a:gd name="connsiteX2" fmla="*/ 3110008 w 3110007"/>
                <a:gd name="connsiteY2" fmla="*/ 241459 h 241458"/>
                <a:gd name="connsiteX3" fmla="*/ 0 w 3110007"/>
                <a:gd name="connsiteY3" fmla="*/ 241459 h 24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0007" h="241458">
                  <a:moveTo>
                    <a:pt x="0" y="0"/>
                  </a:moveTo>
                  <a:lnTo>
                    <a:pt x="3110008" y="0"/>
                  </a:lnTo>
                  <a:lnTo>
                    <a:pt x="3110008" y="241459"/>
                  </a:lnTo>
                  <a:lnTo>
                    <a:pt x="0" y="241459"/>
                  </a:lnTo>
                  <a:close/>
                </a:path>
              </a:pathLst>
            </a:custGeom>
            <a:noFill/>
            <a:ln w="28575" cap="flat">
              <a:solidFill>
                <a:srgbClr val="DB6F6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E4975FB7-7890-5446-BF0D-AC68EFE3FDA5}"/>
                </a:ext>
              </a:extLst>
            </p:cNvPr>
            <p:cNvSpPr/>
            <p:nvPr/>
          </p:nvSpPr>
          <p:spPr>
            <a:xfrm>
              <a:off x="6435388" y="4808819"/>
              <a:ext cx="2676467" cy="241458"/>
            </a:xfrm>
            <a:custGeom>
              <a:avLst/>
              <a:gdLst>
                <a:gd name="connsiteX0" fmla="*/ 0 w 1931765"/>
                <a:gd name="connsiteY0" fmla="*/ 0 h 241458"/>
                <a:gd name="connsiteX1" fmla="*/ 1931765 w 1931765"/>
                <a:gd name="connsiteY1" fmla="*/ 0 h 241458"/>
                <a:gd name="connsiteX2" fmla="*/ 1931765 w 1931765"/>
                <a:gd name="connsiteY2" fmla="*/ 241459 h 241458"/>
                <a:gd name="connsiteX3" fmla="*/ 0 w 1931765"/>
                <a:gd name="connsiteY3" fmla="*/ 241459 h 24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1765" h="241458">
                  <a:moveTo>
                    <a:pt x="0" y="0"/>
                  </a:moveTo>
                  <a:lnTo>
                    <a:pt x="1931765" y="0"/>
                  </a:lnTo>
                  <a:lnTo>
                    <a:pt x="1931765" y="241459"/>
                  </a:lnTo>
                  <a:lnTo>
                    <a:pt x="0" y="241459"/>
                  </a:lnTo>
                  <a:close/>
                </a:path>
              </a:pathLst>
            </a:custGeom>
            <a:solidFill>
              <a:srgbClr val="DB6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2DAF609-D249-E74F-AD86-DA25A4A586B8}"/>
                </a:ext>
              </a:extLst>
            </p:cNvPr>
            <p:cNvSpPr txBox="1"/>
            <p:nvPr/>
          </p:nvSpPr>
          <p:spPr>
            <a:xfrm>
              <a:off x="1567160" y="2664808"/>
              <a:ext cx="29632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>
                  <a:solidFill>
                    <a:srgbClr val="DA6C67"/>
                  </a:solidFill>
                  <a:latin typeface="Bebas Neue Book" panose="020B0606020202050201" pitchFamily="34" charset="77"/>
                </a:rPr>
                <a:t>Html/css 5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80EC713-1B5B-0846-B559-A3D720BC5F9D}"/>
                </a:ext>
              </a:extLst>
            </p:cNvPr>
            <p:cNvSpPr txBox="1"/>
            <p:nvPr/>
          </p:nvSpPr>
          <p:spPr>
            <a:xfrm>
              <a:off x="1567160" y="3508372"/>
              <a:ext cx="29632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>
                  <a:solidFill>
                    <a:srgbClr val="DA6C67"/>
                  </a:solidFill>
                  <a:latin typeface="Bebas Neue Book" panose="020B0606020202050201" pitchFamily="34" charset="77"/>
                </a:rPr>
                <a:t>JOOMLA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B219DA8-3A53-7A48-AC69-93F187A29279}"/>
                </a:ext>
              </a:extLst>
            </p:cNvPr>
            <p:cNvSpPr txBox="1"/>
            <p:nvPr/>
          </p:nvSpPr>
          <p:spPr>
            <a:xfrm>
              <a:off x="1567160" y="4351936"/>
              <a:ext cx="29632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>
                  <a:solidFill>
                    <a:srgbClr val="DA6C67"/>
                  </a:solidFill>
                  <a:latin typeface="Bebas Neue Book" panose="020B0606020202050201" pitchFamily="34" charset="77"/>
                </a:rPr>
                <a:t>JAVascript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A4AD9C5-0D7D-7447-8F8D-757B5686345C}"/>
                </a:ext>
              </a:extLst>
            </p:cNvPr>
            <p:cNvSpPr txBox="1"/>
            <p:nvPr/>
          </p:nvSpPr>
          <p:spPr>
            <a:xfrm>
              <a:off x="6375842" y="2669623"/>
              <a:ext cx="29632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>
                  <a:solidFill>
                    <a:srgbClr val="DA6C67"/>
                  </a:solidFill>
                  <a:latin typeface="Bebas Neue Book" panose="020B0606020202050201" pitchFamily="34" charset="77"/>
                </a:rPr>
                <a:t>ADOBE pHOTOSHOP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389BCE1-D452-2744-8411-D492F280D7F1}"/>
                </a:ext>
              </a:extLst>
            </p:cNvPr>
            <p:cNvSpPr txBox="1"/>
            <p:nvPr/>
          </p:nvSpPr>
          <p:spPr>
            <a:xfrm>
              <a:off x="6375842" y="3513187"/>
              <a:ext cx="29632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>
                  <a:solidFill>
                    <a:srgbClr val="DA6C67"/>
                  </a:solidFill>
                  <a:latin typeface="Bebas Neue Book" panose="020B0606020202050201" pitchFamily="34" charset="77"/>
                </a:rPr>
                <a:t>FIGMA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F9F47C6-63B6-A140-B6A5-D36FC55CBA4F}"/>
                </a:ext>
              </a:extLst>
            </p:cNvPr>
            <p:cNvSpPr txBox="1"/>
            <p:nvPr/>
          </p:nvSpPr>
          <p:spPr>
            <a:xfrm>
              <a:off x="6375842" y="4356751"/>
              <a:ext cx="29632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>
                  <a:solidFill>
                    <a:srgbClr val="DA6C67"/>
                  </a:solidFill>
                  <a:latin typeface="Bebas Neue Book" panose="020B0606020202050201" pitchFamily="34" charset="77"/>
                </a:rPr>
                <a:t>SKECTh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8A3A377-DBD8-F349-A6FC-0A5143610BA6}"/>
                </a:ext>
              </a:extLst>
            </p:cNvPr>
            <p:cNvSpPr txBox="1"/>
            <p:nvPr/>
          </p:nvSpPr>
          <p:spPr>
            <a:xfrm>
              <a:off x="4784922" y="3047572"/>
              <a:ext cx="900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solidFill>
                    <a:srgbClr val="DA6C67"/>
                  </a:solidFill>
                  <a:latin typeface="Poppins" pitchFamily="2" charset="77"/>
                  <a:cs typeface="Poppins" pitchFamily="2" charset="77"/>
                </a:rPr>
                <a:t>95%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38E738C-EE55-BA42-8089-039B319E6BC5}"/>
                </a:ext>
              </a:extLst>
            </p:cNvPr>
            <p:cNvSpPr txBox="1"/>
            <p:nvPr/>
          </p:nvSpPr>
          <p:spPr>
            <a:xfrm>
              <a:off x="4784922" y="3844526"/>
              <a:ext cx="900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solidFill>
                    <a:srgbClr val="DA6C67"/>
                  </a:solidFill>
                  <a:latin typeface="Poppins" pitchFamily="2" charset="77"/>
                  <a:cs typeface="Poppins" pitchFamily="2" charset="77"/>
                </a:rPr>
                <a:t>70%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A7D1E0B-ECB7-EA44-96A2-3106E72045F8}"/>
                </a:ext>
              </a:extLst>
            </p:cNvPr>
            <p:cNvSpPr txBox="1"/>
            <p:nvPr/>
          </p:nvSpPr>
          <p:spPr>
            <a:xfrm>
              <a:off x="4784922" y="4729493"/>
              <a:ext cx="900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solidFill>
                    <a:srgbClr val="DA6C67"/>
                  </a:solidFill>
                  <a:latin typeface="Poppins" pitchFamily="2" charset="77"/>
                  <a:cs typeface="Poppins" pitchFamily="2" charset="77"/>
                </a:rPr>
                <a:t>84%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8ED7B0A-B4BF-824C-8BDB-A82377E0C2F9}"/>
                </a:ext>
              </a:extLst>
            </p:cNvPr>
            <p:cNvSpPr txBox="1"/>
            <p:nvPr/>
          </p:nvSpPr>
          <p:spPr>
            <a:xfrm>
              <a:off x="9773611" y="3064918"/>
              <a:ext cx="900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solidFill>
                    <a:srgbClr val="DA6C67"/>
                  </a:solidFill>
                  <a:latin typeface="Poppins" pitchFamily="2" charset="77"/>
                  <a:cs typeface="Poppins" pitchFamily="2" charset="77"/>
                </a:rPr>
                <a:t>95%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04C1EF5-1303-294C-BB56-A3A8D1146927}"/>
                </a:ext>
              </a:extLst>
            </p:cNvPr>
            <p:cNvSpPr txBox="1"/>
            <p:nvPr/>
          </p:nvSpPr>
          <p:spPr>
            <a:xfrm>
              <a:off x="9773611" y="3861872"/>
              <a:ext cx="900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solidFill>
                    <a:srgbClr val="DA6C67"/>
                  </a:solidFill>
                  <a:latin typeface="Poppins" pitchFamily="2" charset="77"/>
                  <a:cs typeface="Poppins" pitchFamily="2" charset="77"/>
                </a:rPr>
                <a:t>87%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89A8A12-C0EB-3048-866C-801AF9200756}"/>
                </a:ext>
              </a:extLst>
            </p:cNvPr>
            <p:cNvSpPr txBox="1"/>
            <p:nvPr/>
          </p:nvSpPr>
          <p:spPr>
            <a:xfrm>
              <a:off x="9773611" y="4746839"/>
              <a:ext cx="900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solidFill>
                    <a:srgbClr val="DA6C67"/>
                  </a:solidFill>
                  <a:latin typeface="Poppins" pitchFamily="2" charset="77"/>
                  <a:cs typeface="Poppins" pitchFamily="2" charset="77"/>
                </a:rPr>
                <a:t>89%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6447204-FC8D-3F43-BB2A-F17CC18CF31A}"/>
                </a:ext>
              </a:extLst>
            </p:cNvPr>
            <p:cNvSpPr txBox="1"/>
            <p:nvPr/>
          </p:nvSpPr>
          <p:spPr>
            <a:xfrm>
              <a:off x="1517563" y="1900149"/>
              <a:ext cx="1596912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sz="4000">
                  <a:solidFill>
                    <a:srgbClr val="DA6C67"/>
                  </a:solidFill>
                  <a:latin typeface="Bebas Neue" panose="020B0606020202050201" pitchFamily="34" charset="77"/>
                </a:rPr>
                <a:t>My skill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8621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B548C7-C631-AF43-83A6-FC4B588EC5D0}"/>
              </a:ext>
            </a:extLst>
          </p:cNvPr>
          <p:cNvGrpSpPr/>
          <p:nvPr/>
        </p:nvGrpSpPr>
        <p:grpSpPr>
          <a:xfrm>
            <a:off x="1563921" y="1496726"/>
            <a:ext cx="9064159" cy="3864549"/>
            <a:chOff x="1563921" y="1496726"/>
            <a:chExt cx="9064159" cy="3864549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75E1601-853E-1444-B1FD-438A0E95F8AA}"/>
                </a:ext>
              </a:extLst>
            </p:cNvPr>
            <p:cNvSpPr txBox="1"/>
            <p:nvPr/>
          </p:nvSpPr>
          <p:spPr>
            <a:xfrm>
              <a:off x="1563921" y="1496726"/>
              <a:ext cx="1596912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sz="4000">
                  <a:solidFill>
                    <a:srgbClr val="DA6C67"/>
                  </a:solidFill>
                  <a:latin typeface="Bebas Neue" panose="020B0606020202050201" pitchFamily="34" charset="77"/>
                </a:rPr>
                <a:t>My skill</a:t>
              </a: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651F8351-9F98-0C44-BA07-07653017C64E}"/>
                </a:ext>
              </a:extLst>
            </p:cNvPr>
            <p:cNvGrpSpPr/>
            <p:nvPr/>
          </p:nvGrpSpPr>
          <p:grpSpPr>
            <a:xfrm>
              <a:off x="1563921" y="2416540"/>
              <a:ext cx="9064159" cy="2944735"/>
              <a:chOff x="1895285" y="2548010"/>
              <a:chExt cx="9064159" cy="2944735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3A1455EF-5613-E640-A38D-E10EAF891233}"/>
                  </a:ext>
                </a:extLst>
              </p:cNvPr>
              <p:cNvSpPr/>
              <p:nvPr/>
            </p:nvSpPr>
            <p:spPr>
              <a:xfrm>
                <a:off x="1918335" y="3009241"/>
                <a:ext cx="3512534" cy="139541"/>
              </a:xfrm>
              <a:custGeom>
                <a:avLst/>
                <a:gdLst>
                  <a:gd name="connsiteX0" fmla="*/ 0 w 3512534"/>
                  <a:gd name="connsiteY0" fmla="*/ 0 h 139541"/>
                  <a:gd name="connsiteX1" fmla="*/ 3512534 w 3512534"/>
                  <a:gd name="connsiteY1" fmla="*/ 0 h 139541"/>
                  <a:gd name="connsiteX2" fmla="*/ 3512534 w 3512534"/>
                  <a:gd name="connsiteY2" fmla="*/ 139541 h 139541"/>
                  <a:gd name="connsiteX3" fmla="*/ 0 w 3512534"/>
                  <a:gd name="connsiteY3" fmla="*/ 139541 h 13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2534" h="139541">
                    <a:moveTo>
                      <a:pt x="0" y="0"/>
                    </a:moveTo>
                    <a:lnTo>
                      <a:pt x="3512534" y="0"/>
                    </a:lnTo>
                    <a:lnTo>
                      <a:pt x="3512534" y="139541"/>
                    </a:lnTo>
                    <a:lnTo>
                      <a:pt x="0" y="139541"/>
                    </a:lnTo>
                    <a:close/>
                  </a:path>
                </a:pathLst>
              </a:custGeom>
              <a:noFill/>
              <a:ln w="28575" cap="flat">
                <a:solidFill>
                  <a:srgbClr val="DB6F6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6D0E91B1-68BC-4544-8803-69FA4FC4A29E}"/>
                  </a:ext>
                </a:extLst>
              </p:cNvPr>
              <p:cNvSpPr/>
              <p:nvPr/>
            </p:nvSpPr>
            <p:spPr>
              <a:xfrm>
                <a:off x="4266723" y="2817598"/>
                <a:ext cx="522827" cy="522827"/>
              </a:xfrm>
              <a:custGeom>
                <a:avLst/>
                <a:gdLst>
                  <a:gd name="connsiteX0" fmla="*/ 0 w 522827"/>
                  <a:gd name="connsiteY0" fmla="*/ 0 h 522827"/>
                  <a:gd name="connsiteX1" fmla="*/ 522828 w 522827"/>
                  <a:gd name="connsiteY1" fmla="*/ 0 h 522827"/>
                  <a:gd name="connsiteX2" fmla="*/ 522828 w 522827"/>
                  <a:gd name="connsiteY2" fmla="*/ 522827 h 522827"/>
                  <a:gd name="connsiteX3" fmla="*/ 0 w 522827"/>
                  <a:gd name="connsiteY3" fmla="*/ 522827 h 522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2827" h="522827">
                    <a:moveTo>
                      <a:pt x="0" y="0"/>
                    </a:moveTo>
                    <a:lnTo>
                      <a:pt x="522828" y="0"/>
                    </a:lnTo>
                    <a:lnTo>
                      <a:pt x="522828" y="522827"/>
                    </a:lnTo>
                    <a:lnTo>
                      <a:pt x="0" y="522827"/>
                    </a:lnTo>
                    <a:close/>
                  </a:path>
                </a:pathLst>
              </a:custGeom>
              <a:solidFill>
                <a:srgbClr val="DB6F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AD829868-6830-5E4F-AD75-5FA7B81771BC}"/>
                  </a:ext>
                </a:extLst>
              </p:cNvPr>
              <p:cNvSpPr/>
              <p:nvPr/>
            </p:nvSpPr>
            <p:spPr>
              <a:xfrm>
                <a:off x="1918335" y="3009241"/>
                <a:ext cx="2689193" cy="139541"/>
              </a:xfrm>
              <a:custGeom>
                <a:avLst/>
                <a:gdLst>
                  <a:gd name="connsiteX0" fmla="*/ 0 w 2689193"/>
                  <a:gd name="connsiteY0" fmla="*/ 0 h 139541"/>
                  <a:gd name="connsiteX1" fmla="*/ 2689193 w 2689193"/>
                  <a:gd name="connsiteY1" fmla="*/ 0 h 139541"/>
                  <a:gd name="connsiteX2" fmla="*/ 2689193 w 2689193"/>
                  <a:gd name="connsiteY2" fmla="*/ 139541 h 139541"/>
                  <a:gd name="connsiteX3" fmla="*/ 0 w 2689193"/>
                  <a:gd name="connsiteY3" fmla="*/ 139541 h 13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9193" h="139541">
                    <a:moveTo>
                      <a:pt x="0" y="0"/>
                    </a:moveTo>
                    <a:lnTo>
                      <a:pt x="2689193" y="0"/>
                    </a:lnTo>
                    <a:lnTo>
                      <a:pt x="2689193" y="139541"/>
                    </a:lnTo>
                    <a:lnTo>
                      <a:pt x="0" y="139541"/>
                    </a:lnTo>
                    <a:close/>
                  </a:path>
                </a:pathLst>
              </a:custGeom>
              <a:solidFill>
                <a:srgbClr val="DB6F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61B2E7BC-BAFF-564A-ADB3-12B17F38370F}"/>
                  </a:ext>
                </a:extLst>
              </p:cNvPr>
              <p:cNvSpPr/>
              <p:nvPr/>
            </p:nvSpPr>
            <p:spPr>
              <a:xfrm>
                <a:off x="1918335" y="4049752"/>
                <a:ext cx="3512534" cy="139541"/>
              </a:xfrm>
              <a:custGeom>
                <a:avLst/>
                <a:gdLst>
                  <a:gd name="connsiteX0" fmla="*/ 0 w 3512534"/>
                  <a:gd name="connsiteY0" fmla="*/ 0 h 139541"/>
                  <a:gd name="connsiteX1" fmla="*/ 3512534 w 3512534"/>
                  <a:gd name="connsiteY1" fmla="*/ 0 h 139541"/>
                  <a:gd name="connsiteX2" fmla="*/ 3512534 w 3512534"/>
                  <a:gd name="connsiteY2" fmla="*/ 139541 h 139541"/>
                  <a:gd name="connsiteX3" fmla="*/ 0 w 3512534"/>
                  <a:gd name="connsiteY3" fmla="*/ 139541 h 13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2534" h="139541">
                    <a:moveTo>
                      <a:pt x="0" y="0"/>
                    </a:moveTo>
                    <a:lnTo>
                      <a:pt x="3512534" y="0"/>
                    </a:lnTo>
                    <a:lnTo>
                      <a:pt x="3512534" y="139541"/>
                    </a:lnTo>
                    <a:lnTo>
                      <a:pt x="0" y="139541"/>
                    </a:lnTo>
                    <a:close/>
                  </a:path>
                </a:pathLst>
              </a:custGeom>
              <a:noFill/>
              <a:ln w="28575" cap="flat">
                <a:solidFill>
                  <a:srgbClr val="DB6F6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15B64714-2840-9743-98A0-3F8921727C59}"/>
                  </a:ext>
                </a:extLst>
              </p:cNvPr>
              <p:cNvSpPr/>
              <p:nvPr/>
            </p:nvSpPr>
            <p:spPr>
              <a:xfrm>
                <a:off x="4266723" y="3858109"/>
                <a:ext cx="522827" cy="522827"/>
              </a:xfrm>
              <a:custGeom>
                <a:avLst/>
                <a:gdLst>
                  <a:gd name="connsiteX0" fmla="*/ 0 w 522827"/>
                  <a:gd name="connsiteY0" fmla="*/ 0 h 522827"/>
                  <a:gd name="connsiteX1" fmla="*/ 522828 w 522827"/>
                  <a:gd name="connsiteY1" fmla="*/ 0 h 522827"/>
                  <a:gd name="connsiteX2" fmla="*/ 522828 w 522827"/>
                  <a:gd name="connsiteY2" fmla="*/ 522828 h 522827"/>
                  <a:gd name="connsiteX3" fmla="*/ 0 w 522827"/>
                  <a:gd name="connsiteY3" fmla="*/ 522828 h 522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2827" h="522827">
                    <a:moveTo>
                      <a:pt x="0" y="0"/>
                    </a:moveTo>
                    <a:lnTo>
                      <a:pt x="522828" y="0"/>
                    </a:lnTo>
                    <a:lnTo>
                      <a:pt x="522828" y="522828"/>
                    </a:lnTo>
                    <a:lnTo>
                      <a:pt x="0" y="522828"/>
                    </a:lnTo>
                    <a:close/>
                  </a:path>
                </a:pathLst>
              </a:custGeom>
              <a:solidFill>
                <a:srgbClr val="DB6F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CC6EB6DB-DD0A-F440-83C2-489D571CD61D}"/>
                  </a:ext>
                </a:extLst>
              </p:cNvPr>
              <p:cNvSpPr/>
              <p:nvPr/>
            </p:nvSpPr>
            <p:spPr>
              <a:xfrm>
                <a:off x="1918335" y="4049752"/>
                <a:ext cx="2689193" cy="139541"/>
              </a:xfrm>
              <a:custGeom>
                <a:avLst/>
                <a:gdLst>
                  <a:gd name="connsiteX0" fmla="*/ 0 w 2689193"/>
                  <a:gd name="connsiteY0" fmla="*/ 0 h 139541"/>
                  <a:gd name="connsiteX1" fmla="*/ 2689193 w 2689193"/>
                  <a:gd name="connsiteY1" fmla="*/ 0 h 139541"/>
                  <a:gd name="connsiteX2" fmla="*/ 2689193 w 2689193"/>
                  <a:gd name="connsiteY2" fmla="*/ 139541 h 139541"/>
                  <a:gd name="connsiteX3" fmla="*/ 0 w 2689193"/>
                  <a:gd name="connsiteY3" fmla="*/ 139541 h 13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9193" h="139541">
                    <a:moveTo>
                      <a:pt x="0" y="0"/>
                    </a:moveTo>
                    <a:lnTo>
                      <a:pt x="2689193" y="0"/>
                    </a:lnTo>
                    <a:lnTo>
                      <a:pt x="2689193" y="139541"/>
                    </a:lnTo>
                    <a:lnTo>
                      <a:pt x="0" y="139541"/>
                    </a:lnTo>
                    <a:close/>
                  </a:path>
                </a:pathLst>
              </a:custGeom>
              <a:solidFill>
                <a:srgbClr val="DB6F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28FD6D68-3A9A-314E-B8E6-1B6B84B6A826}"/>
                  </a:ext>
                </a:extLst>
              </p:cNvPr>
              <p:cNvSpPr/>
              <p:nvPr/>
            </p:nvSpPr>
            <p:spPr>
              <a:xfrm>
                <a:off x="1918335" y="5090263"/>
                <a:ext cx="3512534" cy="139541"/>
              </a:xfrm>
              <a:custGeom>
                <a:avLst/>
                <a:gdLst>
                  <a:gd name="connsiteX0" fmla="*/ 0 w 3512534"/>
                  <a:gd name="connsiteY0" fmla="*/ 0 h 139541"/>
                  <a:gd name="connsiteX1" fmla="*/ 3512534 w 3512534"/>
                  <a:gd name="connsiteY1" fmla="*/ 0 h 139541"/>
                  <a:gd name="connsiteX2" fmla="*/ 3512534 w 3512534"/>
                  <a:gd name="connsiteY2" fmla="*/ 139542 h 139541"/>
                  <a:gd name="connsiteX3" fmla="*/ 0 w 3512534"/>
                  <a:gd name="connsiteY3" fmla="*/ 139542 h 13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2534" h="139541">
                    <a:moveTo>
                      <a:pt x="0" y="0"/>
                    </a:moveTo>
                    <a:lnTo>
                      <a:pt x="3512534" y="0"/>
                    </a:lnTo>
                    <a:lnTo>
                      <a:pt x="3512534" y="139542"/>
                    </a:lnTo>
                    <a:lnTo>
                      <a:pt x="0" y="139542"/>
                    </a:lnTo>
                    <a:close/>
                  </a:path>
                </a:pathLst>
              </a:custGeom>
              <a:noFill/>
              <a:ln w="28575" cap="flat">
                <a:solidFill>
                  <a:srgbClr val="DB6F6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FC735B7F-22FE-FA4A-9034-EDC73E02B231}"/>
                  </a:ext>
                </a:extLst>
              </p:cNvPr>
              <p:cNvSpPr/>
              <p:nvPr/>
            </p:nvSpPr>
            <p:spPr>
              <a:xfrm>
                <a:off x="4266723" y="4898620"/>
                <a:ext cx="522827" cy="522827"/>
              </a:xfrm>
              <a:custGeom>
                <a:avLst/>
                <a:gdLst>
                  <a:gd name="connsiteX0" fmla="*/ 0 w 522827"/>
                  <a:gd name="connsiteY0" fmla="*/ 0 h 522827"/>
                  <a:gd name="connsiteX1" fmla="*/ 522828 w 522827"/>
                  <a:gd name="connsiteY1" fmla="*/ 0 h 522827"/>
                  <a:gd name="connsiteX2" fmla="*/ 522828 w 522827"/>
                  <a:gd name="connsiteY2" fmla="*/ 522827 h 522827"/>
                  <a:gd name="connsiteX3" fmla="*/ 0 w 522827"/>
                  <a:gd name="connsiteY3" fmla="*/ 522827 h 522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2827" h="522827">
                    <a:moveTo>
                      <a:pt x="0" y="0"/>
                    </a:moveTo>
                    <a:lnTo>
                      <a:pt x="522828" y="0"/>
                    </a:lnTo>
                    <a:lnTo>
                      <a:pt x="522828" y="522827"/>
                    </a:lnTo>
                    <a:lnTo>
                      <a:pt x="0" y="522827"/>
                    </a:lnTo>
                    <a:close/>
                  </a:path>
                </a:pathLst>
              </a:custGeom>
              <a:solidFill>
                <a:srgbClr val="DB6F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5BBAE280-2B8F-9A41-8B9B-DCE5B2DEA48D}"/>
                  </a:ext>
                </a:extLst>
              </p:cNvPr>
              <p:cNvSpPr/>
              <p:nvPr/>
            </p:nvSpPr>
            <p:spPr>
              <a:xfrm>
                <a:off x="1918335" y="5090263"/>
                <a:ext cx="2689193" cy="139541"/>
              </a:xfrm>
              <a:custGeom>
                <a:avLst/>
                <a:gdLst>
                  <a:gd name="connsiteX0" fmla="*/ 0 w 2689193"/>
                  <a:gd name="connsiteY0" fmla="*/ 0 h 139541"/>
                  <a:gd name="connsiteX1" fmla="*/ 2689193 w 2689193"/>
                  <a:gd name="connsiteY1" fmla="*/ 0 h 139541"/>
                  <a:gd name="connsiteX2" fmla="*/ 2689193 w 2689193"/>
                  <a:gd name="connsiteY2" fmla="*/ 139542 h 139541"/>
                  <a:gd name="connsiteX3" fmla="*/ 0 w 2689193"/>
                  <a:gd name="connsiteY3" fmla="*/ 139542 h 13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9193" h="139541">
                    <a:moveTo>
                      <a:pt x="0" y="0"/>
                    </a:moveTo>
                    <a:lnTo>
                      <a:pt x="2689193" y="0"/>
                    </a:lnTo>
                    <a:lnTo>
                      <a:pt x="2689193" y="139542"/>
                    </a:lnTo>
                    <a:lnTo>
                      <a:pt x="0" y="139542"/>
                    </a:lnTo>
                    <a:close/>
                  </a:path>
                </a:pathLst>
              </a:custGeom>
              <a:solidFill>
                <a:srgbClr val="DB6F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D037FE0E-FF68-DB45-BCA8-BA6972819726}"/>
                  </a:ext>
                </a:extLst>
              </p:cNvPr>
              <p:cNvSpPr/>
              <p:nvPr/>
            </p:nvSpPr>
            <p:spPr>
              <a:xfrm>
                <a:off x="6784181" y="3009241"/>
                <a:ext cx="3512534" cy="139541"/>
              </a:xfrm>
              <a:custGeom>
                <a:avLst/>
                <a:gdLst>
                  <a:gd name="connsiteX0" fmla="*/ 0 w 3512534"/>
                  <a:gd name="connsiteY0" fmla="*/ 0 h 139541"/>
                  <a:gd name="connsiteX1" fmla="*/ 3512535 w 3512534"/>
                  <a:gd name="connsiteY1" fmla="*/ 0 h 139541"/>
                  <a:gd name="connsiteX2" fmla="*/ 3512535 w 3512534"/>
                  <a:gd name="connsiteY2" fmla="*/ 139541 h 139541"/>
                  <a:gd name="connsiteX3" fmla="*/ 0 w 3512534"/>
                  <a:gd name="connsiteY3" fmla="*/ 139541 h 13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2534" h="139541">
                    <a:moveTo>
                      <a:pt x="0" y="0"/>
                    </a:moveTo>
                    <a:lnTo>
                      <a:pt x="3512535" y="0"/>
                    </a:lnTo>
                    <a:lnTo>
                      <a:pt x="3512535" y="139541"/>
                    </a:lnTo>
                    <a:lnTo>
                      <a:pt x="0" y="139541"/>
                    </a:lnTo>
                    <a:close/>
                  </a:path>
                </a:pathLst>
              </a:custGeom>
              <a:noFill/>
              <a:ln w="28575" cap="flat">
                <a:solidFill>
                  <a:srgbClr val="DB6F6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C7987849-3230-5D4A-8351-C36194640F50}"/>
                  </a:ext>
                </a:extLst>
              </p:cNvPr>
              <p:cNvSpPr/>
              <p:nvPr/>
            </p:nvSpPr>
            <p:spPr>
              <a:xfrm>
                <a:off x="9132570" y="2817598"/>
                <a:ext cx="522827" cy="522827"/>
              </a:xfrm>
              <a:custGeom>
                <a:avLst/>
                <a:gdLst>
                  <a:gd name="connsiteX0" fmla="*/ 0 w 522827"/>
                  <a:gd name="connsiteY0" fmla="*/ 0 h 522827"/>
                  <a:gd name="connsiteX1" fmla="*/ 522827 w 522827"/>
                  <a:gd name="connsiteY1" fmla="*/ 0 h 522827"/>
                  <a:gd name="connsiteX2" fmla="*/ 522827 w 522827"/>
                  <a:gd name="connsiteY2" fmla="*/ 522827 h 522827"/>
                  <a:gd name="connsiteX3" fmla="*/ 0 w 522827"/>
                  <a:gd name="connsiteY3" fmla="*/ 522827 h 522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2827" h="522827">
                    <a:moveTo>
                      <a:pt x="0" y="0"/>
                    </a:moveTo>
                    <a:lnTo>
                      <a:pt x="522827" y="0"/>
                    </a:lnTo>
                    <a:lnTo>
                      <a:pt x="522827" y="522827"/>
                    </a:lnTo>
                    <a:lnTo>
                      <a:pt x="0" y="522827"/>
                    </a:lnTo>
                    <a:close/>
                  </a:path>
                </a:pathLst>
              </a:custGeom>
              <a:solidFill>
                <a:srgbClr val="DB6F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117A390E-C8E5-7148-BD69-880FEA40151F}"/>
                  </a:ext>
                </a:extLst>
              </p:cNvPr>
              <p:cNvSpPr/>
              <p:nvPr/>
            </p:nvSpPr>
            <p:spPr>
              <a:xfrm>
                <a:off x="6784181" y="3009241"/>
                <a:ext cx="2689193" cy="139541"/>
              </a:xfrm>
              <a:custGeom>
                <a:avLst/>
                <a:gdLst>
                  <a:gd name="connsiteX0" fmla="*/ 0 w 2689193"/>
                  <a:gd name="connsiteY0" fmla="*/ 0 h 139541"/>
                  <a:gd name="connsiteX1" fmla="*/ 2689194 w 2689193"/>
                  <a:gd name="connsiteY1" fmla="*/ 0 h 139541"/>
                  <a:gd name="connsiteX2" fmla="*/ 2689194 w 2689193"/>
                  <a:gd name="connsiteY2" fmla="*/ 139541 h 139541"/>
                  <a:gd name="connsiteX3" fmla="*/ 0 w 2689193"/>
                  <a:gd name="connsiteY3" fmla="*/ 139541 h 13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9193" h="139541">
                    <a:moveTo>
                      <a:pt x="0" y="0"/>
                    </a:moveTo>
                    <a:lnTo>
                      <a:pt x="2689194" y="0"/>
                    </a:lnTo>
                    <a:lnTo>
                      <a:pt x="2689194" y="139541"/>
                    </a:lnTo>
                    <a:lnTo>
                      <a:pt x="0" y="139541"/>
                    </a:lnTo>
                    <a:close/>
                  </a:path>
                </a:pathLst>
              </a:custGeom>
              <a:solidFill>
                <a:srgbClr val="DB6F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0C1649C1-DB8E-3240-BCDE-08B507073305}"/>
                  </a:ext>
                </a:extLst>
              </p:cNvPr>
              <p:cNvSpPr/>
              <p:nvPr/>
            </p:nvSpPr>
            <p:spPr>
              <a:xfrm>
                <a:off x="6784181" y="4049752"/>
                <a:ext cx="3512534" cy="139541"/>
              </a:xfrm>
              <a:custGeom>
                <a:avLst/>
                <a:gdLst>
                  <a:gd name="connsiteX0" fmla="*/ 0 w 3512534"/>
                  <a:gd name="connsiteY0" fmla="*/ 0 h 139541"/>
                  <a:gd name="connsiteX1" fmla="*/ 3512535 w 3512534"/>
                  <a:gd name="connsiteY1" fmla="*/ 0 h 139541"/>
                  <a:gd name="connsiteX2" fmla="*/ 3512535 w 3512534"/>
                  <a:gd name="connsiteY2" fmla="*/ 139541 h 139541"/>
                  <a:gd name="connsiteX3" fmla="*/ 0 w 3512534"/>
                  <a:gd name="connsiteY3" fmla="*/ 139541 h 13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2534" h="139541">
                    <a:moveTo>
                      <a:pt x="0" y="0"/>
                    </a:moveTo>
                    <a:lnTo>
                      <a:pt x="3512535" y="0"/>
                    </a:lnTo>
                    <a:lnTo>
                      <a:pt x="3512535" y="139541"/>
                    </a:lnTo>
                    <a:lnTo>
                      <a:pt x="0" y="139541"/>
                    </a:lnTo>
                    <a:close/>
                  </a:path>
                </a:pathLst>
              </a:custGeom>
              <a:noFill/>
              <a:ln w="28575" cap="flat">
                <a:solidFill>
                  <a:srgbClr val="DB6F6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E164A1E3-21C2-8945-9150-A9498054380B}"/>
                  </a:ext>
                </a:extLst>
              </p:cNvPr>
              <p:cNvSpPr/>
              <p:nvPr/>
            </p:nvSpPr>
            <p:spPr>
              <a:xfrm>
                <a:off x="9132570" y="3858109"/>
                <a:ext cx="522827" cy="522827"/>
              </a:xfrm>
              <a:custGeom>
                <a:avLst/>
                <a:gdLst>
                  <a:gd name="connsiteX0" fmla="*/ 0 w 522827"/>
                  <a:gd name="connsiteY0" fmla="*/ 0 h 522827"/>
                  <a:gd name="connsiteX1" fmla="*/ 522827 w 522827"/>
                  <a:gd name="connsiteY1" fmla="*/ 0 h 522827"/>
                  <a:gd name="connsiteX2" fmla="*/ 522827 w 522827"/>
                  <a:gd name="connsiteY2" fmla="*/ 522828 h 522827"/>
                  <a:gd name="connsiteX3" fmla="*/ 0 w 522827"/>
                  <a:gd name="connsiteY3" fmla="*/ 522828 h 522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2827" h="522827">
                    <a:moveTo>
                      <a:pt x="0" y="0"/>
                    </a:moveTo>
                    <a:lnTo>
                      <a:pt x="522827" y="0"/>
                    </a:lnTo>
                    <a:lnTo>
                      <a:pt x="522827" y="522828"/>
                    </a:lnTo>
                    <a:lnTo>
                      <a:pt x="0" y="522828"/>
                    </a:lnTo>
                    <a:close/>
                  </a:path>
                </a:pathLst>
              </a:custGeom>
              <a:solidFill>
                <a:srgbClr val="DB6F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 26">
                <a:extLst>
                  <a:ext uri="{FF2B5EF4-FFF2-40B4-BE49-F238E27FC236}">
                    <a16:creationId xmlns:a16="http://schemas.microsoft.com/office/drawing/2014/main" id="{ED15A8C5-E26F-3B4D-8CC5-1B1718EB827B}"/>
                  </a:ext>
                </a:extLst>
              </p:cNvPr>
              <p:cNvSpPr/>
              <p:nvPr/>
            </p:nvSpPr>
            <p:spPr>
              <a:xfrm>
                <a:off x="6784181" y="4049752"/>
                <a:ext cx="2689193" cy="139541"/>
              </a:xfrm>
              <a:custGeom>
                <a:avLst/>
                <a:gdLst>
                  <a:gd name="connsiteX0" fmla="*/ 0 w 2689193"/>
                  <a:gd name="connsiteY0" fmla="*/ 0 h 139541"/>
                  <a:gd name="connsiteX1" fmla="*/ 2689194 w 2689193"/>
                  <a:gd name="connsiteY1" fmla="*/ 0 h 139541"/>
                  <a:gd name="connsiteX2" fmla="*/ 2689194 w 2689193"/>
                  <a:gd name="connsiteY2" fmla="*/ 139541 h 139541"/>
                  <a:gd name="connsiteX3" fmla="*/ 0 w 2689193"/>
                  <a:gd name="connsiteY3" fmla="*/ 139541 h 13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9193" h="139541">
                    <a:moveTo>
                      <a:pt x="0" y="0"/>
                    </a:moveTo>
                    <a:lnTo>
                      <a:pt x="2689194" y="0"/>
                    </a:lnTo>
                    <a:lnTo>
                      <a:pt x="2689194" y="139541"/>
                    </a:lnTo>
                    <a:lnTo>
                      <a:pt x="0" y="139541"/>
                    </a:lnTo>
                    <a:close/>
                  </a:path>
                </a:pathLst>
              </a:custGeom>
              <a:solidFill>
                <a:srgbClr val="DB6F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661E84E4-CCD4-444B-9059-0DEF2D56A94A}"/>
                  </a:ext>
                </a:extLst>
              </p:cNvPr>
              <p:cNvSpPr/>
              <p:nvPr/>
            </p:nvSpPr>
            <p:spPr>
              <a:xfrm>
                <a:off x="6784181" y="5090263"/>
                <a:ext cx="3512534" cy="139541"/>
              </a:xfrm>
              <a:custGeom>
                <a:avLst/>
                <a:gdLst>
                  <a:gd name="connsiteX0" fmla="*/ 0 w 3512534"/>
                  <a:gd name="connsiteY0" fmla="*/ 0 h 139541"/>
                  <a:gd name="connsiteX1" fmla="*/ 3512535 w 3512534"/>
                  <a:gd name="connsiteY1" fmla="*/ 0 h 139541"/>
                  <a:gd name="connsiteX2" fmla="*/ 3512535 w 3512534"/>
                  <a:gd name="connsiteY2" fmla="*/ 139542 h 139541"/>
                  <a:gd name="connsiteX3" fmla="*/ 0 w 3512534"/>
                  <a:gd name="connsiteY3" fmla="*/ 139542 h 13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2534" h="139541">
                    <a:moveTo>
                      <a:pt x="0" y="0"/>
                    </a:moveTo>
                    <a:lnTo>
                      <a:pt x="3512535" y="0"/>
                    </a:lnTo>
                    <a:lnTo>
                      <a:pt x="3512535" y="139542"/>
                    </a:lnTo>
                    <a:lnTo>
                      <a:pt x="0" y="139542"/>
                    </a:lnTo>
                    <a:close/>
                  </a:path>
                </a:pathLst>
              </a:custGeom>
              <a:noFill/>
              <a:ln w="28575" cap="flat">
                <a:solidFill>
                  <a:srgbClr val="DB6F6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97423C19-24B6-A14F-9C60-1D9B21C7F4DF}"/>
                  </a:ext>
                </a:extLst>
              </p:cNvPr>
              <p:cNvSpPr/>
              <p:nvPr/>
            </p:nvSpPr>
            <p:spPr>
              <a:xfrm>
                <a:off x="9132570" y="4898620"/>
                <a:ext cx="522827" cy="522827"/>
              </a:xfrm>
              <a:custGeom>
                <a:avLst/>
                <a:gdLst>
                  <a:gd name="connsiteX0" fmla="*/ 0 w 522827"/>
                  <a:gd name="connsiteY0" fmla="*/ 0 h 522827"/>
                  <a:gd name="connsiteX1" fmla="*/ 522827 w 522827"/>
                  <a:gd name="connsiteY1" fmla="*/ 0 h 522827"/>
                  <a:gd name="connsiteX2" fmla="*/ 522827 w 522827"/>
                  <a:gd name="connsiteY2" fmla="*/ 522827 h 522827"/>
                  <a:gd name="connsiteX3" fmla="*/ 0 w 522827"/>
                  <a:gd name="connsiteY3" fmla="*/ 522827 h 522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2827" h="522827">
                    <a:moveTo>
                      <a:pt x="0" y="0"/>
                    </a:moveTo>
                    <a:lnTo>
                      <a:pt x="522827" y="0"/>
                    </a:lnTo>
                    <a:lnTo>
                      <a:pt x="522827" y="522827"/>
                    </a:lnTo>
                    <a:lnTo>
                      <a:pt x="0" y="522827"/>
                    </a:lnTo>
                    <a:close/>
                  </a:path>
                </a:pathLst>
              </a:custGeom>
              <a:solidFill>
                <a:srgbClr val="DB6F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9CC0BCFA-EFB9-384E-9271-9974B57EC386}"/>
                  </a:ext>
                </a:extLst>
              </p:cNvPr>
              <p:cNvSpPr/>
              <p:nvPr/>
            </p:nvSpPr>
            <p:spPr>
              <a:xfrm>
                <a:off x="6784181" y="5090263"/>
                <a:ext cx="2689193" cy="139541"/>
              </a:xfrm>
              <a:custGeom>
                <a:avLst/>
                <a:gdLst>
                  <a:gd name="connsiteX0" fmla="*/ 0 w 2689193"/>
                  <a:gd name="connsiteY0" fmla="*/ 0 h 139541"/>
                  <a:gd name="connsiteX1" fmla="*/ 2689194 w 2689193"/>
                  <a:gd name="connsiteY1" fmla="*/ 0 h 139541"/>
                  <a:gd name="connsiteX2" fmla="*/ 2689194 w 2689193"/>
                  <a:gd name="connsiteY2" fmla="*/ 139542 h 139541"/>
                  <a:gd name="connsiteX3" fmla="*/ 0 w 2689193"/>
                  <a:gd name="connsiteY3" fmla="*/ 139542 h 13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9193" h="139541">
                    <a:moveTo>
                      <a:pt x="0" y="0"/>
                    </a:moveTo>
                    <a:lnTo>
                      <a:pt x="2689194" y="0"/>
                    </a:lnTo>
                    <a:lnTo>
                      <a:pt x="2689194" y="139542"/>
                    </a:lnTo>
                    <a:lnTo>
                      <a:pt x="0" y="139542"/>
                    </a:lnTo>
                    <a:close/>
                  </a:path>
                </a:pathLst>
              </a:custGeom>
              <a:solidFill>
                <a:srgbClr val="DB6F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942842C2-5EF2-4B43-8584-AFBEBE907B97}"/>
                  </a:ext>
                </a:extLst>
              </p:cNvPr>
              <p:cNvSpPr txBox="1"/>
              <p:nvPr/>
            </p:nvSpPr>
            <p:spPr>
              <a:xfrm>
                <a:off x="1895285" y="2548010"/>
                <a:ext cx="296326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>
                    <a:solidFill>
                      <a:srgbClr val="DA6C67"/>
                    </a:solidFill>
                    <a:latin typeface="Bebas Neue Book" panose="020B0606020202050201" pitchFamily="34" charset="77"/>
                  </a:rPr>
                  <a:t>Html/css 5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EA58B21-672F-454E-BEC7-85CBE109218B}"/>
                  </a:ext>
                </a:extLst>
              </p:cNvPr>
              <p:cNvSpPr txBox="1"/>
              <p:nvPr/>
            </p:nvSpPr>
            <p:spPr>
              <a:xfrm>
                <a:off x="1918335" y="3518895"/>
                <a:ext cx="296326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>
                    <a:solidFill>
                      <a:srgbClr val="DA6C67"/>
                    </a:solidFill>
                    <a:latin typeface="Bebas Neue Book" panose="020B0606020202050201" pitchFamily="34" charset="77"/>
                  </a:rPr>
                  <a:t>JOOMLA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5D41201E-33E8-E34B-85FB-B19C97B7C15E}"/>
                  </a:ext>
                </a:extLst>
              </p:cNvPr>
              <p:cNvSpPr txBox="1"/>
              <p:nvPr/>
            </p:nvSpPr>
            <p:spPr>
              <a:xfrm>
                <a:off x="1918335" y="4591756"/>
                <a:ext cx="296326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>
                    <a:solidFill>
                      <a:srgbClr val="DA6C67"/>
                    </a:solidFill>
                    <a:latin typeface="Bebas Neue Book" panose="020B0606020202050201" pitchFamily="34" charset="77"/>
                  </a:rPr>
                  <a:t>JAVascript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79D566E-AB7C-9045-B815-5F49CD796008}"/>
                  </a:ext>
                </a:extLst>
              </p:cNvPr>
              <p:cNvSpPr txBox="1"/>
              <p:nvPr/>
            </p:nvSpPr>
            <p:spPr>
              <a:xfrm>
                <a:off x="6730783" y="2548010"/>
                <a:ext cx="35428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>
                    <a:solidFill>
                      <a:srgbClr val="DA6C67"/>
                    </a:solidFill>
                    <a:latin typeface="Bebas Neue Book" panose="020B0606020202050201" pitchFamily="34" charset="77"/>
                  </a:rPr>
                  <a:t>Communication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8117685-3801-2B4E-8F07-2F145B08F923}"/>
                  </a:ext>
                </a:extLst>
              </p:cNvPr>
              <p:cNvSpPr txBox="1"/>
              <p:nvPr/>
            </p:nvSpPr>
            <p:spPr>
              <a:xfrm>
                <a:off x="6753833" y="3518895"/>
                <a:ext cx="35428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>
                    <a:solidFill>
                      <a:srgbClr val="DA6C67"/>
                    </a:solidFill>
                    <a:latin typeface="Bebas Neue Book" panose="020B0606020202050201" pitchFamily="34" charset="77"/>
                  </a:rPr>
                  <a:t>teamwork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AC1653C4-9A7C-C243-B3B7-AE662A784A5E}"/>
                  </a:ext>
                </a:extLst>
              </p:cNvPr>
              <p:cNvSpPr txBox="1"/>
              <p:nvPr/>
            </p:nvSpPr>
            <p:spPr>
              <a:xfrm>
                <a:off x="6753833" y="4591756"/>
                <a:ext cx="35428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>
                    <a:solidFill>
                      <a:srgbClr val="DA6C67"/>
                    </a:solidFill>
                    <a:latin typeface="Bebas Neue Book" panose="020B0606020202050201" pitchFamily="34" charset="77"/>
                  </a:rPr>
                  <a:t>creativity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D5F90423-8CF5-A948-A650-8A551F5EE5B8}"/>
                  </a:ext>
                </a:extLst>
              </p:cNvPr>
              <p:cNvSpPr txBox="1"/>
              <p:nvPr/>
            </p:nvSpPr>
            <p:spPr>
              <a:xfrm>
                <a:off x="5482375" y="2808248"/>
                <a:ext cx="60872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>
                    <a:solidFill>
                      <a:srgbClr val="DA6C67"/>
                    </a:solidFill>
                    <a:latin typeface="Poppins" pitchFamily="2" charset="77"/>
                    <a:cs typeface="Poppins" pitchFamily="2" charset="77"/>
                  </a:rPr>
                  <a:t>%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BD87E414-A2B2-2C44-BC69-1A0DA273714F}"/>
                  </a:ext>
                </a:extLst>
              </p:cNvPr>
              <p:cNvSpPr txBox="1"/>
              <p:nvPr/>
            </p:nvSpPr>
            <p:spPr>
              <a:xfrm>
                <a:off x="4237913" y="2855998"/>
                <a:ext cx="6087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>
                    <a:solidFill>
                      <a:srgbClr val="0A2439"/>
                    </a:solidFill>
                    <a:latin typeface="Poppins" pitchFamily="2" charset="77"/>
                    <a:cs typeface="Poppins" pitchFamily="2" charset="77"/>
                  </a:rPr>
                  <a:t>95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716F3DFA-7385-ED41-AE6C-48D7ED2E4231}"/>
                  </a:ext>
                </a:extLst>
              </p:cNvPr>
              <p:cNvSpPr txBox="1"/>
              <p:nvPr/>
            </p:nvSpPr>
            <p:spPr>
              <a:xfrm>
                <a:off x="4237913" y="3886145"/>
                <a:ext cx="6087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>
                    <a:solidFill>
                      <a:srgbClr val="0A2439"/>
                    </a:solidFill>
                    <a:latin typeface="Poppins" pitchFamily="2" charset="77"/>
                    <a:cs typeface="Poppins" pitchFamily="2" charset="77"/>
                  </a:rPr>
                  <a:t>95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6839AE13-E493-504D-A9CB-CD7A6B7E44B1}"/>
                  </a:ext>
                </a:extLst>
              </p:cNvPr>
              <p:cNvSpPr txBox="1"/>
              <p:nvPr/>
            </p:nvSpPr>
            <p:spPr>
              <a:xfrm>
                <a:off x="5482375" y="3824589"/>
                <a:ext cx="60872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>
                    <a:solidFill>
                      <a:srgbClr val="DA6C67"/>
                    </a:solidFill>
                    <a:latin typeface="Poppins" pitchFamily="2" charset="77"/>
                    <a:cs typeface="Poppins" pitchFamily="2" charset="77"/>
                  </a:rPr>
                  <a:t>%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449ACBCF-D0EE-9642-8215-3073A3EEC159}"/>
                  </a:ext>
                </a:extLst>
              </p:cNvPr>
              <p:cNvSpPr txBox="1"/>
              <p:nvPr/>
            </p:nvSpPr>
            <p:spPr>
              <a:xfrm>
                <a:off x="4237913" y="4960176"/>
                <a:ext cx="6087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>
                    <a:solidFill>
                      <a:srgbClr val="0A2439"/>
                    </a:solidFill>
                    <a:latin typeface="Poppins" pitchFamily="2" charset="77"/>
                    <a:cs typeface="Poppins" pitchFamily="2" charset="77"/>
                  </a:rPr>
                  <a:t>95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63E163F3-F69C-2241-AD76-383E69809DDB}"/>
                  </a:ext>
                </a:extLst>
              </p:cNvPr>
              <p:cNvSpPr txBox="1"/>
              <p:nvPr/>
            </p:nvSpPr>
            <p:spPr>
              <a:xfrm>
                <a:off x="5482375" y="4898620"/>
                <a:ext cx="60872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>
                    <a:solidFill>
                      <a:srgbClr val="DA6C67"/>
                    </a:solidFill>
                    <a:latin typeface="Poppins" pitchFamily="2" charset="77"/>
                    <a:cs typeface="Poppins" pitchFamily="2" charset="77"/>
                  </a:rPr>
                  <a:t>%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036F40EB-E28F-D444-9679-9912C9626B37}"/>
                  </a:ext>
                </a:extLst>
              </p:cNvPr>
              <p:cNvSpPr txBox="1"/>
              <p:nvPr/>
            </p:nvSpPr>
            <p:spPr>
              <a:xfrm>
                <a:off x="10350715" y="2817598"/>
                <a:ext cx="60872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>
                    <a:solidFill>
                      <a:srgbClr val="DA6C67"/>
                    </a:solidFill>
                    <a:latin typeface="Poppins" pitchFamily="2" charset="77"/>
                    <a:cs typeface="Poppins" pitchFamily="2" charset="77"/>
                  </a:rPr>
                  <a:t>%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5555D469-19C6-9843-851E-12F8B4B1FC84}"/>
                  </a:ext>
                </a:extLst>
              </p:cNvPr>
              <p:cNvSpPr txBox="1"/>
              <p:nvPr/>
            </p:nvSpPr>
            <p:spPr>
              <a:xfrm>
                <a:off x="9095078" y="3895495"/>
                <a:ext cx="6087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>
                    <a:solidFill>
                      <a:srgbClr val="0A2439"/>
                    </a:solidFill>
                    <a:latin typeface="Poppins" pitchFamily="2" charset="77"/>
                    <a:cs typeface="Poppins" pitchFamily="2" charset="77"/>
                  </a:rPr>
                  <a:t>95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45E0E5ED-66A7-EF4A-85CD-3B4D384F682E}"/>
                  </a:ext>
                </a:extLst>
              </p:cNvPr>
              <p:cNvSpPr txBox="1"/>
              <p:nvPr/>
            </p:nvSpPr>
            <p:spPr>
              <a:xfrm>
                <a:off x="10350715" y="3833939"/>
                <a:ext cx="60872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>
                    <a:solidFill>
                      <a:srgbClr val="DA6C67"/>
                    </a:solidFill>
                    <a:latin typeface="Poppins" pitchFamily="2" charset="77"/>
                    <a:cs typeface="Poppins" pitchFamily="2" charset="77"/>
                  </a:rPr>
                  <a:t>%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F1F20F60-07D4-D143-B8DD-B8F143048DCC}"/>
                  </a:ext>
                </a:extLst>
              </p:cNvPr>
              <p:cNvSpPr txBox="1"/>
              <p:nvPr/>
            </p:nvSpPr>
            <p:spPr>
              <a:xfrm>
                <a:off x="9095078" y="4927301"/>
                <a:ext cx="6087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>
                    <a:solidFill>
                      <a:srgbClr val="0A2439"/>
                    </a:solidFill>
                    <a:latin typeface="Poppins" pitchFamily="2" charset="77"/>
                    <a:cs typeface="Poppins" pitchFamily="2" charset="77"/>
                  </a:rPr>
                  <a:t>95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F8578EEA-81E3-4744-BDA4-C0F9DF2DE690}"/>
                  </a:ext>
                </a:extLst>
              </p:cNvPr>
              <p:cNvSpPr txBox="1"/>
              <p:nvPr/>
            </p:nvSpPr>
            <p:spPr>
              <a:xfrm>
                <a:off x="10350715" y="4907970"/>
                <a:ext cx="60872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>
                    <a:solidFill>
                      <a:srgbClr val="DA6C67"/>
                    </a:solidFill>
                    <a:latin typeface="Poppins" pitchFamily="2" charset="77"/>
                    <a:cs typeface="Poppins" pitchFamily="2" charset="77"/>
                  </a:rPr>
                  <a:t>%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7247DD3F-9CFF-9641-992C-E5FFC808FD31}"/>
                  </a:ext>
                </a:extLst>
              </p:cNvPr>
              <p:cNvSpPr txBox="1"/>
              <p:nvPr/>
            </p:nvSpPr>
            <p:spPr>
              <a:xfrm>
                <a:off x="9095078" y="2865348"/>
                <a:ext cx="6087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>
                    <a:solidFill>
                      <a:srgbClr val="0A2439"/>
                    </a:solidFill>
                    <a:latin typeface="Poppins" pitchFamily="2" charset="77"/>
                    <a:cs typeface="Poppins" pitchFamily="2" charset="77"/>
                  </a:rPr>
                  <a:t>95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86808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>
            <a:extLst>
              <a:ext uri="{FF2B5EF4-FFF2-40B4-BE49-F238E27FC236}">
                <a16:creationId xmlns:a16="http://schemas.microsoft.com/office/drawing/2014/main" id="{5D792950-9112-AD4D-B6F5-3F1BB80BEBB3}"/>
              </a:ext>
            </a:extLst>
          </p:cNvPr>
          <p:cNvSpPr/>
          <p:nvPr/>
        </p:nvSpPr>
        <p:spPr>
          <a:xfrm>
            <a:off x="-1047" y="1935956"/>
            <a:ext cx="2438876" cy="2438876"/>
          </a:xfrm>
          <a:custGeom>
            <a:avLst/>
            <a:gdLst>
              <a:gd name="connsiteX0" fmla="*/ 0 w 2438876"/>
              <a:gd name="connsiteY0" fmla="*/ 0 h 2438876"/>
              <a:gd name="connsiteX1" fmla="*/ 2438876 w 2438876"/>
              <a:gd name="connsiteY1" fmla="*/ 0 h 2438876"/>
              <a:gd name="connsiteX2" fmla="*/ 2438876 w 2438876"/>
              <a:gd name="connsiteY2" fmla="*/ 2438876 h 2438876"/>
              <a:gd name="connsiteX3" fmla="*/ 0 w 2438876"/>
              <a:gd name="connsiteY3" fmla="*/ 2438876 h 2438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876" h="2438876">
                <a:moveTo>
                  <a:pt x="0" y="0"/>
                </a:moveTo>
                <a:lnTo>
                  <a:pt x="2438876" y="0"/>
                </a:lnTo>
                <a:lnTo>
                  <a:pt x="2438876" y="2438876"/>
                </a:lnTo>
                <a:lnTo>
                  <a:pt x="0" y="2438876"/>
                </a:lnTo>
                <a:close/>
              </a:path>
            </a:pathLst>
          </a:custGeom>
          <a:solidFill>
            <a:srgbClr val="0B253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8F4C9C2D-A408-3E43-BA4D-EBA3762A4127}"/>
              </a:ext>
            </a:extLst>
          </p:cNvPr>
          <p:cNvSpPr/>
          <p:nvPr/>
        </p:nvSpPr>
        <p:spPr>
          <a:xfrm>
            <a:off x="2447829" y="4374927"/>
            <a:ext cx="2432400" cy="2438876"/>
          </a:xfrm>
          <a:custGeom>
            <a:avLst/>
            <a:gdLst>
              <a:gd name="connsiteX0" fmla="*/ 0 w 2438876"/>
              <a:gd name="connsiteY0" fmla="*/ 0 h 2438876"/>
              <a:gd name="connsiteX1" fmla="*/ 2438876 w 2438876"/>
              <a:gd name="connsiteY1" fmla="*/ 0 h 2438876"/>
              <a:gd name="connsiteX2" fmla="*/ 2438876 w 2438876"/>
              <a:gd name="connsiteY2" fmla="*/ 2438876 h 2438876"/>
              <a:gd name="connsiteX3" fmla="*/ 0 w 2438876"/>
              <a:gd name="connsiteY3" fmla="*/ 2438876 h 2438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876" h="2438876">
                <a:moveTo>
                  <a:pt x="0" y="0"/>
                </a:moveTo>
                <a:lnTo>
                  <a:pt x="2438876" y="0"/>
                </a:lnTo>
                <a:lnTo>
                  <a:pt x="2438876" y="2438876"/>
                </a:lnTo>
                <a:lnTo>
                  <a:pt x="0" y="2438876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CD235D27-1B18-6347-A19B-97E73A910AB5}"/>
              </a:ext>
            </a:extLst>
          </p:cNvPr>
          <p:cNvSpPr/>
          <p:nvPr/>
        </p:nvSpPr>
        <p:spPr>
          <a:xfrm>
            <a:off x="7291201" y="4374927"/>
            <a:ext cx="2438876" cy="2438876"/>
          </a:xfrm>
          <a:custGeom>
            <a:avLst/>
            <a:gdLst>
              <a:gd name="connsiteX0" fmla="*/ 0 w 2438876"/>
              <a:gd name="connsiteY0" fmla="*/ 0 h 2438876"/>
              <a:gd name="connsiteX1" fmla="*/ 2438876 w 2438876"/>
              <a:gd name="connsiteY1" fmla="*/ 0 h 2438876"/>
              <a:gd name="connsiteX2" fmla="*/ 2438876 w 2438876"/>
              <a:gd name="connsiteY2" fmla="*/ 2438876 h 2438876"/>
              <a:gd name="connsiteX3" fmla="*/ 0 w 2438876"/>
              <a:gd name="connsiteY3" fmla="*/ 2438876 h 2438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876" h="2438876">
                <a:moveTo>
                  <a:pt x="0" y="0"/>
                </a:moveTo>
                <a:lnTo>
                  <a:pt x="2438876" y="0"/>
                </a:lnTo>
                <a:lnTo>
                  <a:pt x="2438876" y="2438876"/>
                </a:lnTo>
                <a:lnTo>
                  <a:pt x="0" y="2438876"/>
                </a:lnTo>
                <a:close/>
              </a:path>
            </a:pathLst>
          </a:custGeom>
          <a:solidFill>
            <a:srgbClr val="0B253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78323926-E951-ED45-9966-D4D9E9DF97D7}"/>
              </a:ext>
            </a:extLst>
          </p:cNvPr>
          <p:cNvSpPr/>
          <p:nvPr/>
        </p:nvSpPr>
        <p:spPr>
          <a:xfrm>
            <a:off x="7297678" y="1935384"/>
            <a:ext cx="2416366" cy="2437733"/>
          </a:xfrm>
          <a:custGeom>
            <a:avLst/>
            <a:gdLst>
              <a:gd name="connsiteX0" fmla="*/ 0 w 2437733"/>
              <a:gd name="connsiteY0" fmla="*/ 0 h 2437733"/>
              <a:gd name="connsiteX1" fmla="*/ 2437733 w 2437733"/>
              <a:gd name="connsiteY1" fmla="*/ 0 h 2437733"/>
              <a:gd name="connsiteX2" fmla="*/ 2437733 w 2437733"/>
              <a:gd name="connsiteY2" fmla="*/ 2437733 h 2437733"/>
              <a:gd name="connsiteX3" fmla="*/ 0 w 2437733"/>
              <a:gd name="connsiteY3" fmla="*/ 2437733 h 2437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733" h="2437733">
                <a:moveTo>
                  <a:pt x="0" y="0"/>
                </a:moveTo>
                <a:lnTo>
                  <a:pt x="2437733" y="0"/>
                </a:lnTo>
                <a:lnTo>
                  <a:pt x="2437733" y="2437733"/>
                </a:lnTo>
                <a:lnTo>
                  <a:pt x="0" y="2437733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51D6BE84-11F7-D34D-8D01-2DE023F04231}"/>
              </a:ext>
            </a:extLst>
          </p:cNvPr>
          <p:cNvSpPr/>
          <p:nvPr/>
        </p:nvSpPr>
        <p:spPr>
          <a:xfrm>
            <a:off x="9730077" y="1935956"/>
            <a:ext cx="2461923" cy="2438876"/>
          </a:xfrm>
          <a:custGeom>
            <a:avLst/>
            <a:gdLst>
              <a:gd name="connsiteX0" fmla="*/ 0 w 2438876"/>
              <a:gd name="connsiteY0" fmla="*/ 0 h 2438876"/>
              <a:gd name="connsiteX1" fmla="*/ 2438876 w 2438876"/>
              <a:gd name="connsiteY1" fmla="*/ 0 h 2438876"/>
              <a:gd name="connsiteX2" fmla="*/ 2438876 w 2438876"/>
              <a:gd name="connsiteY2" fmla="*/ 2438876 h 2438876"/>
              <a:gd name="connsiteX3" fmla="*/ 0 w 2438876"/>
              <a:gd name="connsiteY3" fmla="*/ 2438876 h 2438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876" h="2438876">
                <a:moveTo>
                  <a:pt x="0" y="0"/>
                </a:moveTo>
                <a:lnTo>
                  <a:pt x="2438876" y="0"/>
                </a:lnTo>
                <a:lnTo>
                  <a:pt x="2438876" y="2438876"/>
                </a:lnTo>
                <a:lnTo>
                  <a:pt x="0" y="2438876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3C2FCB-0A47-274B-9534-A53327E89E6D}"/>
              </a:ext>
            </a:extLst>
          </p:cNvPr>
          <p:cNvSpPr txBox="1"/>
          <p:nvPr/>
        </p:nvSpPr>
        <p:spPr>
          <a:xfrm>
            <a:off x="0" y="2600252"/>
            <a:ext cx="24378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>
                <a:solidFill>
                  <a:srgbClr val="DA6C67"/>
                </a:solidFill>
                <a:latin typeface="Poppins" pitchFamily="2" charset="77"/>
                <a:cs typeface="Poppins" pitchFamily="2" charset="77"/>
              </a:rPr>
              <a:t>1997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C62110-AF56-504F-BE11-5F9CB1F69176}"/>
              </a:ext>
            </a:extLst>
          </p:cNvPr>
          <p:cNvSpPr txBox="1"/>
          <p:nvPr/>
        </p:nvSpPr>
        <p:spPr>
          <a:xfrm>
            <a:off x="2764112" y="4749940"/>
            <a:ext cx="1796358" cy="1682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consectetuer adipiscing elit, sed diam nonummy nibh euismod tincidunt ut laoreet dolore magna aliquam erat volutpat. wisi enim ad minim veniam,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C61B2E1-B50A-B140-A0A5-091B450E6507}"/>
              </a:ext>
            </a:extLst>
          </p:cNvPr>
          <p:cNvSpPr txBox="1"/>
          <p:nvPr/>
        </p:nvSpPr>
        <p:spPr>
          <a:xfrm>
            <a:off x="7618364" y="2312994"/>
            <a:ext cx="1780613" cy="1682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consectetuer adipiscing elit, sed diam nonummy nibh euismod tincidunt ut laoreet dolore magna aliquam erat volutpat. wisi enim ad minim veniam,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FDB1955-3C43-B042-87A2-07278651B1BB}"/>
              </a:ext>
            </a:extLst>
          </p:cNvPr>
          <p:cNvSpPr txBox="1"/>
          <p:nvPr/>
        </p:nvSpPr>
        <p:spPr>
          <a:xfrm>
            <a:off x="7292248" y="4703442"/>
            <a:ext cx="243782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>
                <a:solidFill>
                  <a:srgbClr val="DA6C67"/>
                </a:solidFill>
                <a:latin typeface="Poppins" pitchFamily="2" charset="77"/>
                <a:cs typeface="Poppins" pitchFamily="2" charset="77"/>
              </a:rPr>
              <a:t>21</a:t>
            </a:r>
          </a:p>
          <a:p>
            <a:pPr algn="ctr"/>
            <a:r>
              <a:rPr lang="en-US" sz="4400">
                <a:solidFill>
                  <a:srgbClr val="DA6C67"/>
                </a:solidFill>
                <a:latin typeface="Poppins Light" pitchFamily="2" charset="77"/>
                <a:cs typeface="Poppins Light" pitchFamily="2" charset="77"/>
              </a:rPr>
              <a:t>JUNI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AA83612-568E-5744-B353-8D6F36F25727}"/>
              </a:ext>
            </a:extLst>
          </p:cNvPr>
          <p:cNvSpPr txBox="1"/>
          <p:nvPr/>
        </p:nvSpPr>
        <p:spPr>
          <a:xfrm>
            <a:off x="9776410" y="2600252"/>
            <a:ext cx="24378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>
                <a:solidFill>
                  <a:srgbClr val="0A2439"/>
                </a:solidFill>
                <a:latin typeface="Poppins" pitchFamily="2" charset="77"/>
                <a:cs typeface="Poppins" pitchFamily="2" charset="77"/>
              </a:rPr>
              <a:t>2016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8524958-7A45-BB45-8F34-53437B1F81F0}"/>
              </a:ext>
            </a:extLst>
          </p:cNvPr>
          <p:cNvSpPr txBox="1"/>
          <p:nvPr/>
        </p:nvSpPr>
        <p:spPr>
          <a:xfrm>
            <a:off x="789389" y="726646"/>
            <a:ext cx="4097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DA6C67"/>
                </a:solidFill>
                <a:latin typeface="Bebas Neue Book" panose="020B0606020202050201" pitchFamily="34" charset="77"/>
              </a:rPr>
              <a:t>Timeline : A Journey of me 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E2CC03E-2EAF-D245-8E0B-41DE4C998C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49C2980-EEAC-8842-BECA-06AB6893313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42383671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>
            <a:extLst>
              <a:ext uri="{FF2B5EF4-FFF2-40B4-BE49-F238E27FC236}">
                <a16:creationId xmlns:a16="http://schemas.microsoft.com/office/drawing/2014/main" id="{9A0CDD92-B28D-7441-92BA-44958FC02C02}"/>
              </a:ext>
            </a:extLst>
          </p:cNvPr>
          <p:cNvSpPr/>
          <p:nvPr/>
        </p:nvSpPr>
        <p:spPr>
          <a:xfrm>
            <a:off x="0" y="4374927"/>
            <a:ext cx="2437923" cy="2437923"/>
          </a:xfrm>
          <a:custGeom>
            <a:avLst/>
            <a:gdLst>
              <a:gd name="connsiteX0" fmla="*/ 0 w 2437923"/>
              <a:gd name="connsiteY0" fmla="*/ 0 h 2437923"/>
              <a:gd name="connsiteX1" fmla="*/ 2437924 w 2437923"/>
              <a:gd name="connsiteY1" fmla="*/ 0 h 2437923"/>
              <a:gd name="connsiteX2" fmla="*/ 2437924 w 2437923"/>
              <a:gd name="connsiteY2" fmla="*/ 2437924 h 2437923"/>
              <a:gd name="connsiteX3" fmla="*/ 0 w 2437923"/>
              <a:gd name="connsiteY3" fmla="*/ 2437924 h 243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923" h="2437923">
                <a:moveTo>
                  <a:pt x="0" y="0"/>
                </a:moveTo>
                <a:lnTo>
                  <a:pt x="2437924" y="0"/>
                </a:lnTo>
                <a:lnTo>
                  <a:pt x="2437924" y="2437924"/>
                </a:lnTo>
                <a:lnTo>
                  <a:pt x="0" y="2437924"/>
                </a:lnTo>
                <a:close/>
              </a:path>
            </a:pathLst>
          </a:custGeom>
          <a:solidFill>
            <a:srgbClr val="0B253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94F592C8-171F-6343-942C-C7B9EB4FBB45}"/>
              </a:ext>
            </a:extLst>
          </p:cNvPr>
          <p:cNvSpPr/>
          <p:nvPr/>
        </p:nvSpPr>
        <p:spPr>
          <a:xfrm>
            <a:off x="4875847" y="4374927"/>
            <a:ext cx="2437923" cy="2437923"/>
          </a:xfrm>
          <a:custGeom>
            <a:avLst/>
            <a:gdLst>
              <a:gd name="connsiteX0" fmla="*/ 0 w 2437923"/>
              <a:gd name="connsiteY0" fmla="*/ 0 h 2437923"/>
              <a:gd name="connsiteX1" fmla="*/ 2437924 w 2437923"/>
              <a:gd name="connsiteY1" fmla="*/ 0 h 2437923"/>
              <a:gd name="connsiteX2" fmla="*/ 2437924 w 2437923"/>
              <a:gd name="connsiteY2" fmla="*/ 2437924 h 2437923"/>
              <a:gd name="connsiteX3" fmla="*/ 0 w 2437923"/>
              <a:gd name="connsiteY3" fmla="*/ 2437924 h 243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923" h="2437923">
                <a:moveTo>
                  <a:pt x="0" y="0"/>
                </a:moveTo>
                <a:lnTo>
                  <a:pt x="2437924" y="0"/>
                </a:lnTo>
                <a:lnTo>
                  <a:pt x="2437924" y="2437924"/>
                </a:lnTo>
                <a:lnTo>
                  <a:pt x="0" y="2437924"/>
                </a:lnTo>
                <a:close/>
              </a:path>
            </a:pathLst>
          </a:custGeom>
          <a:solidFill>
            <a:srgbClr val="0B253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EB1E7BF3-6598-1D4B-8780-187B682E72E1}"/>
              </a:ext>
            </a:extLst>
          </p:cNvPr>
          <p:cNvSpPr/>
          <p:nvPr/>
        </p:nvSpPr>
        <p:spPr>
          <a:xfrm>
            <a:off x="4875847" y="1953577"/>
            <a:ext cx="2437923" cy="2437923"/>
          </a:xfrm>
          <a:custGeom>
            <a:avLst/>
            <a:gdLst>
              <a:gd name="connsiteX0" fmla="*/ 0 w 2437923"/>
              <a:gd name="connsiteY0" fmla="*/ 0 h 2437923"/>
              <a:gd name="connsiteX1" fmla="*/ 2437924 w 2437923"/>
              <a:gd name="connsiteY1" fmla="*/ 0 h 2437923"/>
              <a:gd name="connsiteX2" fmla="*/ 2437924 w 2437923"/>
              <a:gd name="connsiteY2" fmla="*/ 2437924 h 2437923"/>
              <a:gd name="connsiteX3" fmla="*/ 0 w 2437923"/>
              <a:gd name="connsiteY3" fmla="*/ 2437924 h 243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923" h="2437923">
                <a:moveTo>
                  <a:pt x="0" y="0"/>
                </a:moveTo>
                <a:lnTo>
                  <a:pt x="2437924" y="0"/>
                </a:lnTo>
                <a:lnTo>
                  <a:pt x="2437924" y="2437924"/>
                </a:lnTo>
                <a:lnTo>
                  <a:pt x="0" y="2437924"/>
                </a:lnTo>
                <a:close/>
              </a:path>
            </a:pathLst>
          </a:custGeom>
          <a:solidFill>
            <a:srgbClr val="122D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98613998-E114-C14E-99C5-DC720A6A9007}"/>
              </a:ext>
            </a:extLst>
          </p:cNvPr>
          <p:cNvSpPr/>
          <p:nvPr/>
        </p:nvSpPr>
        <p:spPr>
          <a:xfrm>
            <a:off x="7313771" y="1953577"/>
            <a:ext cx="2437923" cy="2437923"/>
          </a:xfrm>
          <a:custGeom>
            <a:avLst/>
            <a:gdLst>
              <a:gd name="connsiteX0" fmla="*/ 0 w 2437923"/>
              <a:gd name="connsiteY0" fmla="*/ 0 h 2437923"/>
              <a:gd name="connsiteX1" fmla="*/ 2437924 w 2437923"/>
              <a:gd name="connsiteY1" fmla="*/ 0 h 2437923"/>
              <a:gd name="connsiteX2" fmla="*/ 2437924 w 2437923"/>
              <a:gd name="connsiteY2" fmla="*/ 2437924 h 2437923"/>
              <a:gd name="connsiteX3" fmla="*/ 0 w 2437923"/>
              <a:gd name="connsiteY3" fmla="*/ 2437924 h 243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923" h="2437923">
                <a:moveTo>
                  <a:pt x="0" y="0"/>
                </a:moveTo>
                <a:lnTo>
                  <a:pt x="2437924" y="0"/>
                </a:lnTo>
                <a:lnTo>
                  <a:pt x="2437924" y="2437924"/>
                </a:lnTo>
                <a:lnTo>
                  <a:pt x="0" y="2437924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854E4528-1A0D-664C-8B7C-8B7BB888E674}"/>
              </a:ext>
            </a:extLst>
          </p:cNvPr>
          <p:cNvSpPr/>
          <p:nvPr/>
        </p:nvSpPr>
        <p:spPr>
          <a:xfrm>
            <a:off x="9751695" y="4374927"/>
            <a:ext cx="2437923" cy="2437923"/>
          </a:xfrm>
          <a:custGeom>
            <a:avLst/>
            <a:gdLst>
              <a:gd name="connsiteX0" fmla="*/ 0 w 2437923"/>
              <a:gd name="connsiteY0" fmla="*/ 0 h 2437923"/>
              <a:gd name="connsiteX1" fmla="*/ 2437924 w 2437923"/>
              <a:gd name="connsiteY1" fmla="*/ 0 h 2437923"/>
              <a:gd name="connsiteX2" fmla="*/ 2437924 w 2437923"/>
              <a:gd name="connsiteY2" fmla="*/ 2437924 h 2437923"/>
              <a:gd name="connsiteX3" fmla="*/ 0 w 2437923"/>
              <a:gd name="connsiteY3" fmla="*/ 2437924 h 243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923" h="2437923">
                <a:moveTo>
                  <a:pt x="0" y="0"/>
                </a:moveTo>
                <a:lnTo>
                  <a:pt x="2437924" y="0"/>
                </a:lnTo>
                <a:lnTo>
                  <a:pt x="2437924" y="2437924"/>
                </a:lnTo>
                <a:lnTo>
                  <a:pt x="0" y="2437924"/>
                </a:lnTo>
                <a:close/>
              </a:path>
            </a:pathLst>
          </a:custGeom>
          <a:solidFill>
            <a:srgbClr val="0B253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36F9DA7-765E-1F46-9A01-67A76E8D5F13}"/>
              </a:ext>
            </a:extLst>
          </p:cNvPr>
          <p:cNvSpPr txBox="1"/>
          <p:nvPr/>
        </p:nvSpPr>
        <p:spPr>
          <a:xfrm>
            <a:off x="-2382" y="4703442"/>
            <a:ext cx="243782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>
                <a:solidFill>
                  <a:srgbClr val="DA6C67"/>
                </a:solidFill>
                <a:latin typeface="Poppins" pitchFamily="2" charset="77"/>
                <a:cs typeface="Poppins" pitchFamily="2" charset="77"/>
              </a:rPr>
              <a:t>08</a:t>
            </a:r>
          </a:p>
          <a:p>
            <a:pPr algn="ctr"/>
            <a:r>
              <a:rPr lang="en-US" sz="4400">
                <a:solidFill>
                  <a:srgbClr val="DA6C67"/>
                </a:solidFill>
                <a:latin typeface="Poppins Light" pitchFamily="2" charset="77"/>
                <a:cs typeface="Poppins Light" pitchFamily="2" charset="77"/>
              </a:rPr>
              <a:t>APRIL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95946EB-5E23-464C-A5CC-530BEAFF9551}"/>
              </a:ext>
            </a:extLst>
          </p:cNvPr>
          <p:cNvSpPr txBox="1"/>
          <p:nvPr/>
        </p:nvSpPr>
        <p:spPr>
          <a:xfrm>
            <a:off x="9753124" y="5165106"/>
            <a:ext cx="24318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>
                <a:solidFill>
                  <a:srgbClr val="DA6C67"/>
                </a:solidFill>
                <a:latin typeface="Poppins" pitchFamily="2" charset="77"/>
                <a:cs typeface="Poppins" pitchFamily="2" charset="77"/>
              </a:rPr>
              <a:t>NOW</a:t>
            </a:r>
            <a:endParaRPr lang="en-US" sz="3600">
              <a:solidFill>
                <a:srgbClr val="DA6C67"/>
              </a:solidFill>
              <a:latin typeface="Poppins Light" pitchFamily="2" charset="77"/>
              <a:cs typeface="Poppins Light" pitchFamily="2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8E1D10-87ED-E843-9BEA-5A401DA86BB0}"/>
              </a:ext>
            </a:extLst>
          </p:cNvPr>
          <p:cNvSpPr txBox="1"/>
          <p:nvPr/>
        </p:nvSpPr>
        <p:spPr>
          <a:xfrm>
            <a:off x="4874417" y="2600252"/>
            <a:ext cx="24378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>
                <a:solidFill>
                  <a:srgbClr val="DA6C67"/>
                </a:solidFill>
                <a:latin typeface="Poppins" pitchFamily="2" charset="77"/>
                <a:cs typeface="Poppins" pitchFamily="2" charset="77"/>
              </a:rPr>
              <a:t>2020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B9CF59-120D-9242-9A91-AD5908CC855A}"/>
              </a:ext>
            </a:extLst>
          </p:cNvPr>
          <p:cNvSpPr txBox="1"/>
          <p:nvPr/>
        </p:nvSpPr>
        <p:spPr>
          <a:xfrm>
            <a:off x="7313817" y="2288241"/>
            <a:ext cx="243782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>
                <a:solidFill>
                  <a:srgbClr val="0A2439"/>
                </a:solidFill>
                <a:latin typeface="Poppins" pitchFamily="2" charset="77"/>
                <a:cs typeface="Poppins" pitchFamily="2" charset="77"/>
              </a:rPr>
              <a:t>24</a:t>
            </a:r>
          </a:p>
          <a:p>
            <a:pPr algn="ctr"/>
            <a:r>
              <a:rPr lang="en-US" sz="4400">
                <a:solidFill>
                  <a:srgbClr val="0A2439"/>
                </a:solidFill>
                <a:latin typeface="Poppins Light" pitchFamily="2" charset="77"/>
                <a:cs typeface="Poppins Light" pitchFamily="2" charset="77"/>
              </a:rPr>
              <a:t>MAY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7A19CF0-FF23-2A4F-8293-AEB5D1397390}"/>
              </a:ext>
            </a:extLst>
          </p:cNvPr>
          <p:cNvSpPr txBox="1"/>
          <p:nvPr/>
        </p:nvSpPr>
        <p:spPr>
          <a:xfrm>
            <a:off x="5197105" y="4703442"/>
            <a:ext cx="1796358" cy="1682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consectetuer adipiscing elit, sed diam nonummy nibh euismod tincidunt ut laoreet dolore magna aliquam erat volutpat. wisi enim ad minim veniam, 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3D3FB05-BE27-2B42-8F88-16A4EC878B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5512AE8-776C-E14B-87D5-10FE75929F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304AF83-D37C-AC41-B9F9-CBAB90D451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3451513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1A8C63E8-2A16-8C4D-8C42-31638DC6BA29}"/>
              </a:ext>
            </a:extLst>
          </p:cNvPr>
          <p:cNvSpPr/>
          <p:nvPr/>
        </p:nvSpPr>
        <p:spPr>
          <a:xfrm>
            <a:off x="4883114" y="2216114"/>
            <a:ext cx="2425772" cy="2425772"/>
          </a:xfrm>
          <a:custGeom>
            <a:avLst/>
            <a:gdLst>
              <a:gd name="connsiteX0" fmla="*/ 1771459 w 1771459"/>
              <a:gd name="connsiteY0" fmla="*/ 885730 h 1771459"/>
              <a:gd name="connsiteX1" fmla="*/ 885730 w 1771459"/>
              <a:gd name="connsiteY1" fmla="*/ 1771459 h 1771459"/>
              <a:gd name="connsiteX2" fmla="*/ 0 w 1771459"/>
              <a:gd name="connsiteY2" fmla="*/ 885730 h 1771459"/>
              <a:gd name="connsiteX3" fmla="*/ 885730 w 1771459"/>
              <a:gd name="connsiteY3" fmla="*/ 0 h 1771459"/>
              <a:gd name="connsiteX4" fmla="*/ 1771459 w 1771459"/>
              <a:gd name="connsiteY4" fmla="*/ 885730 h 177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459" h="1771459">
                <a:moveTo>
                  <a:pt x="1771459" y="885730"/>
                </a:moveTo>
                <a:cubicBezTo>
                  <a:pt x="1771459" y="1374905"/>
                  <a:pt x="1374905" y="1771459"/>
                  <a:pt x="885730" y="1771459"/>
                </a:cubicBezTo>
                <a:cubicBezTo>
                  <a:pt x="396555" y="1771459"/>
                  <a:pt x="0" y="1374905"/>
                  <a:pt x="0" y="885730"/>
                </a:cubicBezTo>
                <a:cubicBezTo>
                  <a:pt x="0" y="396555"/>
                  <a:pt x="396555" y="0"/>
                  <a:pt x="885730" y="0"/>
                </a:cubicBezTo>
                <a:cubicBezTo>
                  <a:pt x="1374905" y="0"/>
                  <a:pt x="1771459" y="396555"/>
                  <a:pt x="1771459" y="885730"/>
                </a:cubicBezTo>
                <a:close/>
              </a:path>
            </a:pathLst>
          </a:custGeom>
          <a:gradFill>
            <a:gsLst>
              <a:gs pos="0">
                <a:srgbClr val="DB6F67"/>
              </a:gs>
              <a:gs pos="97000">
                <a:srgbClr val="1D4260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2555A30-851B-2446-AD3E-3E79C12FA524}"/>
              </a:ext>
            </a:extLst>
          </p:cNvPr>
          <p:cNvGrpSpPr/>
          <p:nvPr/>
        </p:nvGrpSpPr>
        <p:grpSpPr>
          <a:xfrm>
            <a:off x="3190312" y="2473913"/>
            <a:ext cx="5699081" cy="1910174"/>
            <a:chOff x="3190312" y="2449850"/>
            <a:chExt cx="5699081" cy="191017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F1FECCF-0031-D74E-8805-6D8637203A9C}"/>
                </a:ext>
              </a:extLst>
            </p:cNvPr>
            <p:cNvSpPr txBox="1"/>
            <p:nvPr/>
          </p:nvSpPr>
          <p:spPr>
            <a:xfrm>
              <a:off x="3190312" y="2449850"/>
              <a:ext cx="5586786" cy="186204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500">
                  <a:solidFill>
                    <a:srgbClr val="0A2439"/>
                  </a:solidFill>
                  <a:latin typeface="Bebas Neue" panose="020B0606020202050201" pitchFamily="34" charset="77"/>
                </a:rPr>
                <a:t>BREAKSLIDE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5D42E2A-E84D-3940-8F87-D39BAF2C80EE}"/>
                </a:ext>
              </a:extLst>
            </p:cNvPr>
            <p:cNvSpPr txBox="1"/>
            <p:nvPr/>
          </p:nvSpPr>
          <p:spPr>
            <a:xfrm>
              <a:off x="3302607" y="2497976"/>
              <a:ext cx="5586786" cy="186204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500">
                  <a:solidFill>
                    <a:srgbClr val="DA6C67"/>
                  </a:solidFill>
                  <a:latin typeface="Bebas Neue" panose="020B0606020202050201" pitchFamily="34" charset="77"/>
                </a:rPr>
                <a:t>BREAKSLIDE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FE36DF85-1D69-0F45-85B3-3B6464F3A5B0}"/>
              </a:ext>
            </a:extLst>
          </p:cNvPr>
          <p:cNvSpPr txBox="1"/>
          <p:nvPr/>
        </p:nvSpPr>
        <p:spPr>
          <a:xfrm>
            <a:off x="886829" y="5668289"/>
            <a:ext cx="2755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DA6C67"/>
                </a:solidFill>
                <a:latin typeface="Bebas Neue Book" panose="020B0606020202050201" pitchFamily="34" charset="77"/>
              </a:rPr>
              <a:t>Take a break for a minute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E4A6DE4-2938-6047-935E-7193C574F8D6}"/>
              </a:ext>
            </a:extLst>
          </p:cNvPr>
          <p:cNvSpPr txBox="1"/>
          <p:nvPr/>
        </p:nvSpPr>
        <p:spPr>
          <a:xfrm>
            <a:off x="9251089" y="663152"/>
            <a:ext cx="2065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>
                <a:solidFill>
                  <a:srgbClr val="DA6C67"/>
                </a:solidFill>
                <a:latin typeface="Bebas Neue Book" panose="020B0606020202050201" pitchFamily="34" charset="77"/>
              </a:rPr>
              <a:t>www.johndoe.com</a:t>
            </a:r>
          </a:p>
        </p:txBody>
      </p:sp>
    </p:spTree>
    <p:extLst>
      <p:ext uri="{BB962C8B-B14F-4D97-AF65-F5344CB8AC3E}">
        <p14:creationId xmlns:p14="http://schemas.microsoft.com/office/powerpoint/2010/main" val="12822589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BFC7B76D-58C0-344A-8055-78F705B25485}"/>
              </a:ext>
            </a:extLst>
          </p:cNvPr>
          <p:cNvGrpSpPr/>
          <p:nvPr/>
        </p:nvGrpSpPr>
        <p:grpSpPr>
          <a:xfrm>
            <a:off x="3190312" y="2473913"/>
            <a:ext cx="5699081" cy="1910174"/>
            <a:chOff x="3190312" y="2449850"/>
            <a:chExt cx="5699081" cy="191017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1E0E547-0E97-5D45-BEF2-6A81F9D2225D}"/>
                </a:ext>
              </a:extLst>
            </p:cNvPr>
            <p:cNvSpPr txBox="1"/>
            <p:nvPr/>
          </p:nvSpPr>
          <p:spPr>
            <a:xfrm>
              <a:off x="3190312" y="2449850"/>
              <a:ext cx="5586786" cy="186204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500">
                  <a:solidFill>
                    <a:srgbClr val="0A2439"/>
                  </a:solidFill>
                  <a:latin typeface="Bebas Neue" panose="020B0606020202050201" pitchFamily="34" charset="77"/>
                </a:rPr>
                <a:t>BREAKSLIDE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A72B07B-1F93-D34F-AB9B-15C144A2200A}"/>
                </a:ext>
              </a:extLst>
            </p:cNvPr>
            <p:cNvSpPr txBox="1"/>
            <p:nvPr/>
          </p:nvSpPr>
          <p:spPr>
            <a:xfrm>
              <a:off x="3302607" y="2497976"/>
              <a:ext cx="5586786" cy="186204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500">
                  <a:solidFill>
                    <a:srgbClr val="DA6C67"/>
                  </a:solidFill>
                  <a:latin typeface="Bebas Neue" panose="020B0606020202050201" pitchFamily="34" charset="77"/>
                </a:rPr>
                <a:t>BREAKSLIDE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BEBC154-8D31-A845-92FA-BB0A409FA009}"/>
              </a:ext>
            </a:extLst>
          </p:cNvPr>
          <p:cNvSpPr txBox="1"/>
          <p:nvPr/>
        </p:nvSpPr>
        <p:spPr>
          <a:xfrm>
            <a:off x="6021664" y="3970548"/>
            <a:ext cx="2755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DA6C67"/>
                </a:solidFill>
                <a:latin typeface="Bebas Neue Book" panose="020B0606020202050201" pitchFamily="34" charset="77"/>
              </a:rPr>
              <a:t>Take a break for a minute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60835CF-DB7B-3F47-A3D5-7C17A8D7791F}"/>
              </a:ext>
            </a:extLst>
          </p:cNvPr>
          <p:cNvSpPr txBox="1"/>
          <p:nvPr/>
        </p:nvSpPr>
        <p:spPr>
          <a:xfrm>
            <a:off x="812942" y="663152"/>
            <a:ext cx="2065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>
                <a:solidFill>
                  <a:srgbClr val="DA6C67"/>
                </a:solidFill>
                <a:latin typeface="Bebas Neue Book" panose="020B0606020202050201" pitchFamily="34" charset="77"/>
              </a:rPr>
              <a:t>www.johndoe.com</a:t>
            </a:r>
          </a:p>
        </p:txBody>
      </p:sp>
    </p:spTree>
    <p:extLst>
      <p:ext uri="{BB962C8B-B14F-4D97-AF65-F5344CB8AC3E}">
        <p14:creationId xmlns:p14="http://schemas.microsoft.com/office/powerpoint/2010/main" val="3254613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04F6B5F-EFF0-D944-AF0A-34F9E6B344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38CACD47-8CF4-AD49-84C1-904BBEE5CF60}"/>
              </a:ext>
            </a:extLst>
          </p:cNvPr>
          <p:cNvSpPr/>
          <p:nvPr/>
        </p:nvSpPr>
        <p:spPr>
          <a:xfrm>
            <a:off x="3108388" y="1884140"/>
            <a:ext cx="3248787" cy="3570446"/>
          </a:xfrm>
          <a:custGeom>
            <a:avLst/>
            <a:gdLst>
              <a:gd name="connsiteX0" fmla="*/ 0 w 3248787"/>
              <a:gd name="connsiteY0" fmla="*/ 0 h 3570446"/>
              <a:gd name="connsiteX1" fmla="*/ 3248787 w 3248787"/>
              <a:gd name="connsiteY1" fmla="*/ 0 h 3570446"/>
              <a:gd name="connsiteX2" fmla="*/ 3248787 w 3248787"/>
              <a:gd name="connsiteY2" fmla="*/ 3570446 h 3570446"/>
              <a:gd name="connsiteX3" fmla="*/ 0 w 3248787"/>
              <a:gd name="connsiteY3" fmla="*/ 3570446 h 3570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8787" h="3570446">
                <a:moveTo>
                  <a:pt x="0" y="0"/>
                </a:moveTo>
                <a:lnTo>
                  <a:pt x="3248787" y="0"/>
                </a:lnTo>
                <a:lnTo>
                  <a:pt x="3248787" y="3570446"/>
                </a:lnTo>
                <a:lnTo>
                  <a:pt x="0" y="3570446"/>
                </a:lnTo>
                <a:close/>
              </a:path>
            </a:pathLst>
          </a:custGeom>
          <a:solidFill>
            <a:srgbClr val="1E426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AB0F9C8-0729-7448-A991-04A51C849612}"/>
              </a:ext>
            </a:extLst>
          </p:cNvPr>
          <p:cNvGrpSpPr/>
          <p:nvPr/>
        </p:nvGrpSpPr>
        <p:grpSpPr>
          <a:xfrm>
            <a:off x="7387779" y="3429000"/>
            <a:ext cx="3745441" cy="2185601"/>
            <a:chOff x="7387779" y="3429000"/>
            <a:chExt cx="3745441" cy="218560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1B927D0-E819-F54E-9118-8005DD050522}"/>
                </a:ext>
              </a:extLst>
            </p:cNvPr>
            <p:cNvSpPr txBox="1"/>
            <p:nvPr/>
          </p:nvSpPr>
          <p:spPr>
            <a:xfrm>
              <a:off x="7387779" y="4445050"/>
              <a:ext cx="37454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consectetuer adipiscing elit, sed diam nonummy nibh euismod tincidunt ut laoreet dolore magna aliquam erat volutpat. t wisi enim ad minim veniam, </a:t>
              </a: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7B6B22A2-50CC-F648-844B-12E71129ACD9}"/>
                </a:ext>
              </a:extLst>
            </p:cNvPr>
            <p:cNvSpPr/>
            <p:nvPr/>
          </p:nvSpPr>
          <p:spPr>
            <a:xfrm>
              <a:off x="7487141" y="4210775"/>
              <a:ext cx="3646079" cy="141805"/>
            </a:xfrm>
            <a:custGeom>
              <a:avLst/>
              <a:gdLst>
                <a:gd name="connsiteX0" fmla="*/ 0 w 3960209"/>
                <a:gd name="connsiteY0" fmla="*/ 0 h 9525"/>
                <a:gd name="connsiteX1" fmla="*/ 3960210 w 396020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0209" h="9525">
                  <a:moveTo>
                    <a:pt x="0" y="0"/>
                  </a:moveTo>
                  <a:lnTo>
                    <a:pt x="3960210" y="0"/>
                  </a:lnTo>
                </a:path>
              </a:pathLst>
            </a:custGeom>
            <a:ln w="28575" cap="flat">
              <a:solidFill>
                <a:srgbClr val="395E7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5DD6747-9540-8947-A81F-1B7BA00F0E8B}"/>
                </a:ext>
              </a:extLst>
            </p:cNvPr>
            <p:cNvSpPr/>
            <p:nvPr/>
          </p:nvSpPr>
          <p:spPr>
            <a:xfrm>
              <a:off x="7487140" y="4210776"/>
              <a:ext cx="1115663" cy="9525"/>
            </a:xfrm>
            <a:custGeom>
              <a:avLst/>
              <a:gdLst>
                <a:gd name="connsiteX0" fmla="*/ 0 w 1115663"/>
                <a:gd name="connsiteY0" fmla="*/ 0 h 9525"/>
                <a:gd name="connsiteX1" fmla="*/ 1115663 w 1115663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5663" h="9525">
                  <a:moveTo>
                    <a:pt x="0" y="0"/>
                  </a:moveTo>
                  <a:lnTo>
                    <a:pt x="1115663" y="0"/>
                  </a:lnTo>
                </a:path>
              </a:pathLst>
            </a:custGeom>
            <a:ln w="28575" cap="flat">
              <a:solidFill>
                <a:srgbClr val="1E426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630A421-7030-5644-B673-379DA9BDA428}"/>
                </a:ext>
              </a:extLst>
            </p:cNvPr>
            <p:cNvSpPr txBox="1"/>
            <p:nvPr/>
          </p:nvSpPr>
          <p:spPr>
            <a:xfrm>
              <a:off x="7432053" y="3429000"/>
              <a:ext cx="37011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>
                  <a:solidFill>
                    <a:srgbClr val="DA6C67"/>
                  </a:solidFill>
                  <a:latin typeface="Bebas Neue Book" panose="020B0606020202050201" pitchFamily="34" charset="77"/>
                </a:rPr>
                <a:t>CONCEPT OF DESIGN</a:t>
              </a:r>
            </a:p>
          </p:txBody>
        </p:sp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AFA3F48-FDF7-CF4D-B031-B7374756CEB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4A74421-3409-C74C-BB09-205F4DE0D4AD}"/>
              </a:ext>
            </a:extLst>
          </p:cNvPr>
          <p:cNvSpPr/>
          <p:nvPr/>
        </p:nvSpPr>
        <p:spPr>
          <a:xfrm>
            <a:off x="5542216" y="1955863"/>
            <a:ext cx="4028122" cy="1086707"/>
          </a:xfrm>
          <a:custGeom>
            <a:avLst/>
            <a:gdLst>
              <a:gd name="connsiteX0" fmla="*/ 0 w 4028122"/>
              <a:gd name="connsiteY0" fmla="*/ 0 h 1086707"/>
              <a:gd name="connsiteX1" fmla="*/ 4028123 w 4028122"/>
              <a:gd name="connsiteY1" fmla="*/ 0 h 1086707"/>
              <a:gd name="connsiteX2" fmla="*/ 4028123 w 4028122"/>
              <a:gd name="connsiteY2" fmla="*/ 1086707 h 1086707"/>
              <a:gd name="connsiteX3" fmla="*/ 0 w 4028122"/>
              <a:gd name="connsiteY3" fmla="*/ 1086707 h 108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8122" h="1086707">
                <a:moveTo>
                  <a:pt x="0" y="0"/>
                </a:moveTo>
                <a:lnTo>
                  <a:pt x="4028123" y="0"/>
                </a:lnTo>
                <a:lnTo>
                  <a:pt x="4028123" y="1086707"/>
                </a:lnTo>
                <a:lnTo>
                  <a:pt x="0" y="1086707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192DA6-4054-7543-B877-9D9E7BC986B2}"/>
              </a:ext>
            </a:extLst>
          </p:cNvPr>
          <p:cNvSpPr txBox="1"/>
          <p:nvPr/>
        </p:nvSpPr>
        <p:spPr>
          <a:xfrm>
            <a:off x="5918071" y="2206828"/>
            <a:ext cx="35474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0A2439"/>
                </a:solidFill>
                <a:latin typeface="Bebas Neue Book" panose="020B0606020202050201" pitchFamily="34" charset="77"/>
              </a:rPr>
              <a:t>MY PORTOFOLIOS</a:t>
            </a:r>
          </a:p>
        </p:txBody>
      </p:sp>
    </p:spTree>
    <p:extLst>
      <p:ext uri="{BB962C8B-B14F-4D97-AF65-F5344CB8AC3E}">
        <p14:creationId xmlns:p14="http://schemas.microsoft.com/office/powerpoint/2010/main" val="2217978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DAD2B4A8-3D04-D644-9DE2-D95AAC96DD7C}"/>
              </a:ext>
            </a:extLst>
          </p:cNvPr>
          <p:cNvSpPr/>
          <p:nvPr/>
        </p:nvSpPr>
        <p:spPr>
          <a:xfrm>
            <a:off x="1800550" y="1158864"/>
            <a:ext cx="4565522" cy="3672649"/>
          </a:xfrm>
          <a:custGeom>
            <a:avLst/>
            <a:gdLst>
              <a:gd name="connsiteX0" fmla="*/ 0 w 4565522"/>
              <a:gd name="connsiteY0" fmla="*/ 0 h 3672649"/>
              <a:gd name="connsiteX1" fmla="*/ 4565523 w 4565522"/>
              <a:gd name="connsiteY1" fmla="*/ 0 h 3672649"/>
              <a:gd name="connsiteX2" fmla="*/ 4565523 w 4565522"/>
              <a:gd name="connsiteY2" fmla="*/ 3672649 h 3672649"/>
              <a:gd name="connsiteX3" fmla="*/ 0 w 4565522"/>
              <a:gd name="connsiteY3" fmla="*/ 3672649 h 367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65522" h="3672649">
                <a:moveTo>
                  <a:pt x="0" y="0"/>
                </a:moveTo>
                <a:lnTo>
                  <a:pt x="4565523" y="0"/>
                </a:lnTo>
                <a:lnTo>
                  <a:pt x="4565523" y="3672649"/>
                </a:lnTo>
                <a:lnTo>
                  <a:pt x="0" y="3672649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956C4B-C3D2-DB46-B836-B3CEB2047BA1}"/>
              </a:ext>
            </a:extLst>
          </p:cNvPr>
          <p:cNvGrpSpPr/>
          <p:nvPr/>
        </p:nvGrpSpPr>
        <p:grpSpPr>
          <a:xfrm>
            <a:off x="6646009" y="1539885"/>
            <a:ext cx="3745441" cy="2185601"/>
            <a:chOff x="7387779" y="3429000"/>
            <a:chExt cx="3745441" cy="218560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804AB4D-D3BF-5446-8E57-BDFEE4BB21BC}"/>
                </a:ext>
              </a:extLst>
            </p:cNvPr>
            <p:cNvSpPr txBox="1"/>
            <p:nvPr/>
          </p:nvSpPr>
          <p:spPr>
            <a:xfrm>
              <a:off x="7387779" y="4445050"/>
              <a:ext cx="37454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consectetuer adipiscing elit, sed diam nonummy nibh euismod tincidunt ut laoreet dolore magna aliquam erat volutpat. t wisi enim ad minim veniam, </a:t>
              </a: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A88F6509-DEE5-A94C-8D97-24E07FEA65E3}"/>
                </a:ext>
              </a:extLst>
            </p:cNvPr>
            <p:cNvSpPr/>
            <p:nvPr/>
          </p:nvSpPr>
          <p:spPr>
            <a:xfrm>
              <a:off x="7487141" y="4210775"/>
              <a:ext cx="3646079" cy="141805"/>
            </a:xfrm>
            <a:custGeom>
              <a:avLst/>
              <a:gdLst>
                <a:gd name="connsiteX0" fmla="*/ 0 w 3960209"/>
                <a:gd name="connsiteY0" fmla="*/ 0 h 9525"/>
                <a:gd name="connsiteX1" fmla="*/ 3960210 w 396020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0209" h="9525">
                  <a:moveTo>
                    <a:pt x="0" y="0"/>
                  </a:moveTo>
                  <a:lnTo>
                    <a:pt x="3960210" y="0"/>
                  </a:lnTo>
                </a:path>
              </a:pathLst>
            </a:custGeom>
            <a:ln w="28575" cap="flat">
              <a:solidFill>
                <a:srgbClr val="395E7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1BE4F67-ED88-6B4B-AC9C-6C8F2078597D}"/>
                </a:ext>
              </a:extLst>
            </p:cNvPr>
            <p:cNvSpPr/>
            <p:nvPr/>
          </p:nvSpPr>
          <p:spPr>
            <a:xfrm>
              <a:off x="7487140" y="4210776"/>
              <a:ext cx="1115663" cy="9525"/>
            </a:xfrm>
            <a:custGeom>
              <a:avLst/>
              <a:gdLst>
                <a:gd name="connsiteX0" fmla="*/ 0 w 1115663"/>
                <a:gd name="connsiteY0" fmla="*/ 0 h 9525"/>
                <a:gd name="connsiteX1" fmla="*/ 1115663 w 1115663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5663" h="9525">
                  <a:moveTo>
                    <a:pt x="0" y="0"/>
                  </a:moveTo>
                  <a:lnTo>
                    <a:pt x="1115663" y="0"/>
                  </a:lnTo>
                </a:path>
              </a:pathLst>
            </a:custGeom>
            <a:ln w="28575" cap="flat">
              <a:solidFill>
                <a:srgbClr val="1E426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74A84DC-29BE-9B4B-9461-82A26180E3AB}"/>
                </a:ext>
              </a:extLst>
            </p:cNvPr>
            <p:cNvSpPr txBox="1"/>
            <p:nvPr/>
          </p:nvSpPr>
          <p:spPr>
            <a:xfrm>
              <a:off x="7432053" y="3429000"/>
              <a:ext cx="37011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>
                  <a:solidFill>
                    <a:srgbClr val="DA6C67"/>
                  </a:solidFill>
                  <a:latin typeface="Bebas Neue Book" panose="020B0606020202050201" pitchFamily="34" charset="77"/>
                </a:rPr>
                <a:t>CONCEPT OF DESIGN</a:t>
              </a: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1E517B4-B042-F648-A377-B0D0F76DE29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F1CC5EEE-5529-994A-90F5-A228616F4D38}"/>
              </a:ext>
            </a:extLst>
          </p:cNvPr>
          <p:cNvSpPr/>
          <p:nvPr/>
        </p:nvSpPr>
        <p:spPr>
          <a:xfrm>
            <a:off x="4881315" y="4081962"/>
            <a:ext cx="4028122" cy="1086707"/>
          </a:xfrm>
          <a:custGeom>
            <a:avLst/>
            <a:gdLst>
              <a:gd name="connsiteX0" fmla="*/ 0 w 4028122"/>
              <a:gd name="connsiteY0" fmla="*/ 0 h 1086707"/>
              <a:gd name="connsiteX1" fmla="*/ 4028122 w 4028122"/>
              <a:gd name="connsiteY1" fmla="*/ 0 h 1086707"/>
              <a:gd name="connsiteX2" fmla="*/ 4028122 w 4028122"/>
              <a:gd name="connsiteY2" fmla="*/ 1086707 h 1086707"/>
              <a:gd name="connsiteX3" fmla="*/ -1 w 4028122"/>
              <a:gd name="connsiteY3" fmla="*/ 1086707 h 108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8122" h="1086707">
                <a:moveTo>
                  <a:pt x="0" y="0"/>
                </a:moveTo>
                <a:lnTo>
                  <a:pt x="4028122" y="0"/>
                </a:lnTo>
                <a:lnTo>
                  <a:pt x="4028122" y="1086707"/>
                </a:lnTo>
                <a:lnTo>
                  <a:pt x="-1" y="1086707"/>
                </a:lnTo>
                <a:close/>
              </a:path>
            </a:pathLst>
          </a:custGeom>
          <a:solidFill>
            <a:srgbClr val="1E426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2EC2471-E8D9-8747-8993-677FE7F63139}"/>
              </a:ext>
            </a:extLst>
          </p:cNvPr>
          <p:cNvSpPr txBox="1"/>
          <p:nvPr/>
        </p:nvSpPr>
        <p:spPr>
          <a:xfrm>
            <a:off x="5327216" y="4332927"/>
            <a:ext cx="35474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DA6C67"/>
                </a:solidFill>
                <a:latin typeface="Bebas Neue Book" panose="020B0606020202050201" pitchFamily="34" charset="77"/>
              </a:rPr>
              <a:t>MY PORTOFOLIOS</a:t>
            </a:r>
          </a:p>
        </p:txBody>
      </p:sp>
    </p:spTree>
    <p:extLst>
      <p:ext uri="{BB962C8B-B14F-4D97-AF65-F5344CB8AC3E}">
        <p14:creationId xmlns:p14="http://schemas.microsoft.com/office/powerpoint/2010/main" val="1511382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9688E48-021F-D948-B65B-6FB11A5EBF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51A729C5-A6CD-5F43-A599-880310712DA9}"/>
              </a:ext>
            </a:extLst>
          </p:cNvPr>
          <p:cNvSpPr/>
          <p:nvPr/>
        </p:nvSpPr>
        <p:spPr>
          <a:xfrm>
            <a:off x="6803928" y="1896235"/>
            <a:ext cx="3867786" cy="116361"/>
          </a:xfrm>
          <a:custGeom>
            <a:avLst/>
            <a:gdLst>
              <a:gd name="connsiteX0" fmla="*/ 0 w 3960209"/>
              <a:gd name="connsiteY0" fmla="*/ 0 h 9525"/>
              <a:gd name="connsiteX1" fmla="*/ 3960210 w 3960209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60209" h="9525">
                <a:moveTo>
                  <a:pt x="0" y="0"/>
                </a:moveTo>
                <a:lnTo>
                  <a:pt x="3960210" y="0"/>
                </a:lnTo>
              </a:path>
            </a:pathLst>
          </a:custGeom>
          <a:ln w="28575" cap="flat">
            <a:solidFill>
              <a:srgbClr val="395E7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6CB0072A-9DB8-8C4F-B691-3E975D88E7ED}"/>
              </a:ext>
            </a:extLst>
          </p:cNvPr>
          <p:cNvSpPr/>
          <p:nvPr/>
        </p:nvSpPr>
        <p:spPr>
          <a:xfrm>
            <a:off x="6803927" y="1896236"/>
            <a:ext cx="1115663" cy="9525"/>
          </a:xfrm>
          <a:custGeom>
            <a:avLst/>
            <a:gdLst>
              <a:gd name="connsiteX0" fmla="*/ 0 w 1115663"/>
              <a:gd name="connsiteY0" fmla="*/ 0 h 9525"/>
              <a:gd name="connsiteX1" fmla="*/ 1115663 w 1115663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5663" h="9525">
                <a:moveTo>
                  <a:pt x="0" y="0"/>
                </a:moveTo>
                <a:lnTo>
                  <a:pt x="1115663" y="0"/>
                </a:lnTo>
              </a:path>
            </a:pathLst>
          </a:custGeom>
          <a:ln w="28575" cap="flat">
            <a:solidFill>
              <a:srgbClr val="1E4260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D8411E95-81D1-DB4B-A9D1-94D866A43D4C}"/>
              </a:ext>
            </a:extLst>
          </p:cNvPr>
          <p:cNvSpPr/>
          <p:nvPr/>
        </p:nvSpPr>
        <p:spPr>
          <a:xfrm>
            <a:off x="7269289" y="3955605"/>
            <a:ext cx="1144619" cy="1144619"/>
          </a:xfrm>
          <a:custGeom>
            <a:avLst/>
            <a:gdLst>
              <a:gd name="connsiteX0" fmla="*/ 0 w 1144619"/>
              <a:gd name="connsiteY0" fmla="*/ 0 h 1144619"/>
              <a:gd name="connsiteX1" fmla="*/ 1144619 w 1144619"/>
              <a:gd name="connsiteY1" fmla="*/ 0 h 1144619"/>
              <a:gd name="connsiteX2" fmla="*/ 1144619 w 1144619"/>
              <a:gd name="connsiteY2" fmla="*/ 1144619 h 1144619"/>
              <a:gd name="connsiteX3" fmla="*/ 0 w 1144619"/>
              <a:gd name="connsiteY3" fmla="*/ 1144619 h 11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4619" h="1144619">
                <a:moveTo>
                  <a:pt x="0" y="0"/>
                </a:moveTo>
                <a:lnTo>
                  <a:pt x="1144619" y="0"/>
                </a:lnTo>
                <a:lnTo>
                  <a:pt x="1144619" y="1144619"/>
                </a:lnTo>
                <a:lnTo>
                  <a:pt x="0" y="1144619"/>
                </a:lnTo>
                <a:close/>
              </a:path>
            </a:pathLst>
          </a:custGeom>
          <a:noFill/>
          <a:ln w="19050" cap="flat">
            <a:solidFill>
              <a:srgbClr val="DB6F68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4C4F4F8B-E590-BA40-B8CF-157A4358F68E}"/>
              </a:ext>
            </a:extLst>
          </p:cNvPr>
          <p:cNvSpPr/>
          <p:nvPr/>
        </p:nvSpPr>
        <p:spPr>
          <a:xfrm>
            <a:off x="8413908" y="3955605"/>
            <a:ext cx="1144619" cy="1144619"/>
          </a:xfrm>
          <a:custGeom>
            <a:avLst/>
            <a:gdLst>
              <a:gd name="connsiteX0" fmla="*/ 0 w 1144619"/>
              <a:gd name="connsiteY0" fmla="*/ 0 h 1144619"/>
              <a:gd name="connsiteX1" fmla="*/ 1144619 w 1144619"/>
              <a:gd name="connsiteY1" fmla="*/ 0 h 1144619"/>
              <a:gd name="connsiteX2" fmla="*/ 1144619 w 1144619"/>
              <a:gd name="connsiteY2" fmla="*/ 1144619 h 1144619"/>
              <a:gd name="connsiteX3" fmla="*/ 0 w 1144619"/>
              <a:gd name="connsiteY3" fmla="*/ 1144619 h 11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4619" h="1144619">
                <a:moveTo>
                  <a:pt x="0" y="0"/>
                </a:moveTo>
                <a:lnTo>
                  <a:pt x="1144619" y="0"/>
                </a:lnTo>
                <a:lnTo>
                  <a:pt x="1144619" y="1144619"/>
                </a:lnTo>
                <a:lnTo>
                  <a:pt x="0" y="1144619"/>
                </a:lnTo>
                <a:close/>
              </a:path>
            </a:pathLst>
          </a:custGeom>
          <a:noFill/>
          <a:ln w="19050" cap="flat">
            <a:solidFill>
              <a:srgbClr val="DB6F68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D1282549-06E3-984E-8682-1F156C852BD6}"/>
              </a:ext>
            </a:extLst>
          </p:cNvPr>
          <p:cNvSpPr/>
          <p:nvPr/>
        </p:nvSpPr>
        <p:spPr>
          <a:xfrm>
            <a:off x="8413908" y="5100224"/>
            <a:ext cx="2295143" cy="572262"/>
          </a:xfrm>
          <a:custGeom>
            <a:avLst/>
            <a:gdLst>
              <a:gd name="connsiteX0" fmla="*/ 0 w 2295143"/>
              <a:gd name="connsiteY0" fmla="*/ 0 h 572262"/>
              <a:gd name="connsiteX1" fmla="*/ 2295144 w 2295143"/>
              <a:gd name="connsiteY1" fmla="*/ 0 h 572262"/>
              <a:gd name="connsiteX2" fmla="*/ 2295144 w 2295143"/>
              <a:gd name="connsiteY2" fmla="*/ 572262 h 572262"/>
              <a:gd name="connsiteX3" fmla="*/ -1 w 2295143"/>
              <a:gd name="connsiteY3" fmla="*/ 572262 h 572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5143" h="572262">
                <a:moveTo>
                  <a:pt x="0" y="0"/>
                </a:moveTo>
                <a:lnTo>
                  <a:pt x="2295144" y="0"/>
                </a:lnTo>
                <a:lnTo>
                  <a:pt x="2295144" y="572262"/>
                </a:lnTo>
                <a:lnTo>
                  <a:pt x="-1" y="572262"/>
                </a:lnTo>
                <a:close/>
              </a:path>
            </a:pathLst>
          </a:custGeom>
          <a:noFill/>
          <a:ln w="19050" cap="flat">
            <a:solidFill>
              <a:srgbClr val="DB6F68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E21F6642-9BA7-2848-BEB2-BF1EDA496ABB}"/>
              </a:ext>
            </a:extLst>
          </p:cNvPr>
          <p:cNvSpPr/>
          <p:nvPr/>
        </p:nvSpPr>
        <p:spPr>
          <a:xfrm>
            <a:off x="9564433" y="3955605"/>
            <a:ext cx="1144619" cy="1144619"/>
          </a:xfrm>
          <a:custGeom>
            <a:avLst/>
            <a:gdLst>
              <a:gd name="connsiteX0" fmla="*/ 0 w 1144619"/>
              <a:gd name="connsiteY0" fmla="*/ 0 h 1144619"/>
              <a:gd name="connsiteX1" fmla="*/ 1144620 w 1144619"/>
              <a:gd name="connsiteY1" fmla="*/ 0 h 1144619"/>
              <a:gd name="connsiteX2" fmla="*/ 1144620 w 1144619"/>
              <a:gd name="connsiteY2" fmla="*/ 1144619 h 1144619"/>
              <a:gd name="connsiteX3" fmla="*/ 1 w 1144619"/>
              <a:gd name="connsiteY3" fmla="*/ 1144619 h 11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4619" h="1144619">
                <a:moveTo>
                  <a:pt x="0" y="0"/>
                </a:moveTo>
                <a:lnTo>
                  <a:pt x="1144620" y="0"/>
                </a:lnTo>
                <a:lnTo>
                  <a:pt x="1144620" y="1144619"/>
                </a:lnTo>
                <a:lnTo>
                  <a:pt x="1" y="1144619"/>
                </a:lnTo>
                <a:close/>
              </a:path>
            </a:pathLst>
          </a:custGeom>
          <a:noFill/>
          <a:ln w="19050" cap="flat">
            <a:solidFill>
              <a:srgbClr val="DB6F68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C4152E-4BB1-A140-AB25-14B2DCB09096}"/>
              </a:ext>
            </a:extLst>
          </p:cNvPr>
          <p:cNvSpPr txBox="1"/>
          <p:nvPr/>
        </p:nvSpPr>
        <p:spPr>
          <a:xfrm>
            <a:off x="6748840" y="1114460"/>
            <a:ext cx="39228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DA6C67"/>
                </a:solidFill>
                <a:latin typeface="Bebas Neue Book" panose="020B0606020202050201" pitchFamily="34" charset="77"/>
              </a:rPr>
              <a:t>Hello my name is JOHN DOE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80479A9-EF64-7249-BEAE-67029B2D1DF0}"/>
              </a:ext>
            </a:extLst>
          </p:cNvPr>
          <p:cNvSpPr txBox="1"/>
          <p:nvPr/>
        </p:nvSpPr>
        <p:spPr>
          <a:xfrm>
            <a:off x="6748841" y="2030298"/>
            <a:ext cx="396021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consectetuer adipiscing elit, sed diam nonummy nibh euismod tincidunt ut laoreet dolore magna aliquam erat volutpat. t wisi enim ad minim veniam, quis nostrud exerci tation ullamcorper suscipit lobortis nisl ut aliquip ex ea commodo consequat.</a:t>
            </a: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75A4CFAC-6640-3F49-A6DB-A2337514D839}"/>
              </a:ext>
            </a:extLst>
          </p:cNvPr>
          <p:cNvSpPr/>
          <p:nvPr/>
        </p:nvSpPr>
        <p:spPr>
          <a:xfrm>
            <a:off x="5515737" y="2135601"/>
            <a:ext cx="749522" cy="2586799"/>
          </a:xfrm>
          <a:custGeom>
            <a:avLst/>
            <a:gdLst>
              <a:gd name="connsiteX0" fmla="*/ 0 w 749522"/>
              <a:gd name="connsiteY0" fmla="*/ 0 h 2586799"/>
              <a:gd name="connsiteX1" fmla="*/ 749522 w 749522"/>
              <a:gd name="connsiteY1" fmla="*/ 0 h 2586799"/>
              <a:gd name="connsiteX2" fmla="*/ 749522 w 749522"/>
              <a:gd name="connsiteY2" fmla="*/ 2586799 h 2586799"/>
              <a:gd name="connsiteX3" fmla="*/ 0 w 749522"/>
              <a:gd name="connsiteY3" fmla="*/ 2586799 h 2586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9522" h="2586799">
                <a:moveTo>
                  <a:pt x="0" y="0"/>
                </a:moveTo>
                <a:lnTo>
                  <a:pt x="749522" y="0"/>
                </a:lnTo>
                <a:lnTo>
                  <a:pt x="749522" y="2586799"/>
                </a:lnTo>
                <a:lnTo>
                  <a:pt x="0" y="2586799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324F56-1948-3447-BA86-E943D060DF1A}"/>
              </a:ext>
            </a:extLst>
          </p:cNvPr>
          <p:cNvSpPr txBox="1"/>
          <p:nvPr/>
        </p:nvSpPr>
        <p:spPr>
          <a:xfrm>
            <a:off x="670884" y="4315394"/>
            <a:ext cx="3466013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9600">
                <a:solidFill>
                  <a:srgbClr val="DA6C67"/>
                </a:solidFill>
                <a:latin typeface="Bebas Neue" panose="020B0606020202050201" pitchFamily="34" charset="77"/>
              </a:rPr>
              <a:t>EXPLORE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6D0F8E0-A993-4640-9C66-A8C1C5C3ABFF}"/>
              </a:ext>
            </a:extLst>
          </p:cNvPr>
          <p:cNvSpPr txBox="1"/>
          <p:nvPr/>
        </p:nvSpPr>
        <p:spPr>
          <a:xfrm rot="5400000">
            <a:off x="4567320" y="3136142"/>
            <a:ext cx="258679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0B2439"/>
                </a:solidFill>
                <a:latin typeface="Bebas Neue" panose="020B0606020202050201" pitchFamily="34" charset="77"/>
              </a:rPr>
              <a:t>ABOUT ME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D55F780-846F-3240-8254-A310B01CDA12}"/>
              </a:ext>
            </a:extLst>
          </p:cNvPr>
          <p:cNvGrpSpPr/>
          <p:nvPr/>
        </p:nvGrpSpPr>
        <p:grpSpPr>
          <a:xfrm>
            <a:off x="7291106" y="4072335"/>
            <a:ext cx="3423852" cy="941982"/>
            <a:chOff x="7291106" y="4072335"/>
            <a:chExt cx="3423852" cy="94198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CE739AB-CEC5-C04A-9BF5-A02748F7504C}"/>
                </a:ext>
              </a:extLst>
            </p:cNvPr>
            <p:cNvSpPr txBox="1"/>
            <p:nvPr/>
          </p:nvSpPr>
          <p:spPr>
            <a:xfrm>
              <a:off x="7328504" y="4072335"/>
              <a:ext cx="11446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>
                  <a:solidFill>
                    <a:srgbClr val="DA6C67"/>
                  </a:solidFill>
                  <a:latin typeface="Bebas Neue Book" panose="020B0606020202050201" pitchFamily="34" charset="77"/>
                </a:rPr>
                <a:t>86%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4EAE070-7726-524C-91BD-D39F3019AF19}"/>
                </a:ext>
              </a:extLst>
            </p:cNvPr>
            <p:cNvSpPr txBox="1"/>
            <p:nvPr/>
          </p:nvSpPr>
          <p:spPr>
            <a:xfrm>
              <a:off x="8419814" y="4072335"/>
              <a:ext cx="11446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>
                  <a:solidFill>
                    <a:srgbClr val="DA6C67"/>
                  </a:solidFill>
                  <a:latin typeface="Bebas Neue Book" panose="020B0606020202050201" pitchFamily="34" charset="77"/>
                </a:rPr>
                <a:t>90%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3968EE5-6CDF-DA4D-9B64-3D26DA992345}"/>
                </a:ext>
              </a:extLst>
            </p:cNvPr>
            <p:cNvSpPr txBox="1"/>
            <p:nvPr/>
          </p:nvSpPr>
          <p:spPr>
            <a:xfrm>
              <a:off x="9538513" y="4072335"/>
              <a:ext cx="11446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>
                  <a:solidFill>
                    <a:srgbClr val="DA6C67"/>
                  </a:solidFill>
                  <a:latin typeface="Bebas Neue Book" panose="020B0606020202050201" pitchFamily="34" charset="77"/>
                </a:rPr>
                <a:t>96%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55CB346-5D11-954E-93DE-00631B8B6270}"/>
                </a:ext>
              </a:extLst>
            </p:cNvPr>
            <p:cNvSpPr txBox="1"/>
            <p:nvPr/>
          </p:nvSpPr>
          <p:spPr>
            <a:xfrm>
              <a:off x="7291106" y="4752707"/>
              <a:ext cx="112870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rgbClr val="DA6C67"/>
                  </a:solidFill>
                  <a:latin typeface="Bebas Neue Book" panose="020B0606020202050201" pitchFamily="34" charset="77"/>
                </a:rPr>
                <a:t>TECHNICAL SKILL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AC5875F-0A5E-BD48-8616-A72F3F16115B}"/>
                </a:ext>
              </a:extLst>
            </p:cNvPr>
            <p:cNvSpPr txBox="1"/>
            <p:nvPr/>
          </p:nvSpPr>
          <p:spPr>
            <a:xfrm>
              <a:off x="8425720" y="4752707"/>
              <a:ext cx="112870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rgbClr val="DA6C67"/>
                  </a:solidFill>
                  <a:latin typeface="Bebas Neue Book" panose="020B0606020202050201" pitchFamily="34" charset="77"/>
                </a:rPr>
                <a:t>SOFT SKILL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0C0F7DF-4C0F-7C48-B60A-005E2899582D}"/>
                </a:ext>
              </a:extLst>
            </p:cNvPr>
            <p:cNvSpPr txBox="1"/>
            <p:nvPr/>
          </p:nvSpPr>
          <p:spPr>
            <a:xfrm>
              <a:off x="9564432" y="4752707"/>
              <a:ext cx="115052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rgbClr val="DA6C67"/>
                  </a:solidFill>
                  <a:latin typeface="Bebas Neue Book" panose="020B0606020202050201" pitchFamily="34" charset="77"/>
                </a:rPr>
                <a:t>PROBLEM SOLVE SKILL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1A9D439F-32E7-4B48-BD2D-B3DE98E34D45}"/>
              </a:ext>
            </a:extLst>
          </p:cNvPr>
          <p:cNvSpPr txBox="1"/>
          <p:nvPr/>
        </p:nvSpPr>
        <p:spPr>
          <a:xfrm>
            <a:off x="8627981" y="5182365"/>
            <a:ext cx="185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solidFill>
                  <a:srgbClr val="DA6C67"/>
                </a:solidFill>
                <a:latin typeface="Bebas Neue Book" panose="020B0606020202050201" pitchFamily="34" charset="77"/>
              </a:rPr>
              <a:t>JOHN DOE</a:t>
            </a:r>
          </a:p>
        </p:txBody>
      </p:sp>
    </p:spTree>
    <p:extLst>
      <p:ext uri="{BB962C8B-B14F-4D97-AF65-F5344CB8AC3E}">
        <p14:creationId xmlns:p14="http://schemas.microsoft.com/office/powerpoint/2010/main" val="21887658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A8076F-6E9E-024A-89A8-E09FBC9A8B3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14D4D3AC-F0BE-4A48-B3D9-158209E30198}"/>
              </a:ext>
            </a:extLst>
          </p:cNvPr>
          <p:cNvSpPr/>
          <p:nvPr/>
        </p:nvSpPr>
        <p:spPr>
          <a:xfrm>
            <a:off x="4287820" y="5240542"/>
            <a:ext cx="4028122" cy="1086707"/>
          </a:xfrm>
          <a:custGeom>
            <a:avLst/>
            <a:gdLst>
              <a:gd name="connsiteX0" fmla="*/ 0 w 4028122"/>
              <a:gd name="connsiteY0" fmla="*/ 0 h 1086707"/>
              <a:gd name="connsiteX1" fmla="*/ 4028123 w 4028122"/>
              <a:gd name="connsiteY1" fmla="*/ 0 h 1086707"/>
              <a:gd name="connsiteX2" fmla="*/ 4028123 w 4028122"/>
              <a:gd name="connsiteY2" fmla="*/ 1086707 h 1086707"/>
              <a:gd name="connsiteX3" fmla="*/ 0 w 4028122"/>
              <a:gd name="connsiteY3" fmla="*/ 1086707 h 108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8122" h="1086707">
                <a:moveTo>
                  <a:pt x="0" y="0"/>
                </a:moveTo>
                <a:lnTo>
                  <a:pt x="4028123" y="0"/>
                </a:lnTo>
                <a:lnTo>
                  <a:pt x="4028123" y="1086707"/>
                </a:lnTo>
                <a:lnTo>
                  <a:pt x="0" y="1086707"/>
                </a:lnTo>
                <a:close/>
              </a:path>
            </a:pathLst>
          </a:custGeom>
          <a:solidFill>
            <a:srgbClr val="0A243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3C6A914-DA97-D74D-8B53-E2158DA34A61}"/>
              </a:ext>
            </a:extLst>
          </p:cNvPr>
          <p:cNvSpPr txBox="1"/>
          <p:nvPr/>
        </p:nvSpPr>
        <p:spPr>
          <a:xfrm>
            <a:off x="4663675" y="5491507"/>
            <a:ext cx="35474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DA6C67"/>
                </a:solidFill>
                <a:latin typeface="Bebas Neue Book" panose="020B0606020202050201" pitchFamily="34" charset="77"/>
              </a:rPr>
              <a:t>MY PORTOFOLIOS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50AF7C1-E83B-A549-B578-B919AB665739}"/>
              </a:ext>
            </a:extLst>
          </p:cNvPr>
          <p:cNvGrpSpPr/>
          <p:nvPr/>
        </p:nvGrpSpPr>
        <p:grpSpPr>
          <a:xfrm>
            <a:off x="1737126" y="2187047"/>
            <a:ext cx="3745441" cy="2185601"/>
            <a:chOff x="7387779" y="3429000"/>
            <a:chExt cx="3745441" cy="218560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E49492A-DD61-F444-ABBE-7B3E503983B6}"/>
                </a:ext>
              </a:extLst>
            </p:cNvPr>
            <p:cNvSpPr txBox="1"/>
            <p:nvPr/>
          </p:nvSpPr>
          <p:spPr>
            <a:xfrm>
              <a:off x="7387779" y="4445050"/>
              <a:ext cx="37454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consectetuer adipiscing elit, sed diam nonummy nibh euismod tincidunt ut laoreet dolore magna aliquam erat volutpat. t wisi enim ad minim veniam, </a:t>
              </a: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F98AF79-75D9-4D44-AB28-E6AA24CD67C7}"/>
                </a:ext>
              </a:extLst>
            </p:cNvPr>
            <p:cNvSpPr/>
            <p:nvPr/>
          </p:nvSpPr>
          <p:spPr>
            <a:xfrm>
              <a:off x="7487141" y="4210775"/>
              <a:ext cx="3646079" cy="141805"/>
            </a:xfrm>
            <a:custGeom>
              <a:avLst/>
              <a:gdLst>
                <a:gd name="connsiteX0" fmla="*/ 0 w 3960209"/>
                <a:gd name="connsiteY0" fmla="*/ 0 h 9525"/>
                <a:gd name="connsiteX1" fmla="*/ 3960210 w 396020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0209" h="9525">
                  <a:moveTo>
                    <a:pt x="0" y="0"/>
                  </a:moveTo>
                  <a:lnTo>
                    <a:pt x="3960210" y="0"/>
                  </a:lnTo>
                </a:path>
              </a:pathLst>
            </a:custGeom>
            <a:ln w="28575" cap="flat">
              <a:solidFill>
                <a:srgbClr val="395E7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A876F585-6788-A549-9B11-7151A5CE5E35}"/>
                </a:ext>
              </a:extLst>
            </p:cNvPr>
            <p:cNvSpPr/>
            <p:nvPr/>
          </p:nvSpPr>
          <p:spPr>
            <a:xfrm>
              <a:off x="7487140" y="4210776"/>
              <a:ext cx="1115663" cy="9525"/>
            </a:xfrm>
            <a:custGeom>
              <a:avLst/>
              <a:gdLst>
                <a:gd name="connsiteX0" fmla="*/ 0 w 1115663"/>
                <a:gd name="connsiteY0" fmla="*/ 0 h 9525"/>
                <a:gd name="connsiteX1" fmla="*/ 1115663 w 1115663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5663" h="9525">
                  <a:moveTo>
                    <a:pt x="0" y="0"/>
                  </a:moveTo>
                  <a:lnTo>
                    <a:pt x="1115663" y="0"/>
                  </a:lnTo>
                </a:path>
              </a:pathLst>
            </a:custGeom>
            <a:ln w="28575" cap="flat">
              <a:solidFill>
                <a:srgbClr val="1E426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D3DD830-9BD0-044C-8C75-EF0EA2D0B54A}"/>
                </a:ext>
              </a:extLst>
            </p:cNvPr>
            <p:cNvSpPr txBox="1"/>
            <p:nvPr/>
          </p:nvSpPr>
          <p:spPr>
            <a:xfrm>
              <a:off x="7432053" y="3429000"/>
              <a:ext cx="37011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>
                  <a:solidFill>
                    <a:srgbClr val="DA6C67"/>
                  </a:solidFill>
                  <a:latin typeface="Bebas Neue Book" panose="020B0606020202050201" pitchFamily="34" charset="77"/>
                </a:rPr>
                <a:t>CONCEPT OF 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2363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>
            <a:extLst>
              <a:ext uri="{FF2B5EF4-FFF2-40B4-BE49-F238E27FC236}">
                <a16:creationId xmlns:a16="http://schemas.microsoft.com/office/drawing/2014/main" id="{E7006DDC-156E-824E-8639-DECE7CE81071}"/>
              </a:ext>
            </a:extLst>
          </p:cNvPr>
          <p:cNvSpPr/>
          <p:nvPr/>
        </p:nvSpPr>
        <p:spPr>
          <a:xfrm>
            <a:off x="481262" y="1614011"/>
            <a:ext cx="4762725" cy="5243988"/>
          </a:xfrm>
          <a:custGeom>
            <a:avLst/>
            <a:gdLst>
              <a:gd name="connsiteX0" fmla="*/ 0 w 5243988"/>
              <a:gd name="connsiteY0" fmla="*/ 0 h 5243988"/>
              <a:gd name="connsiteX1" fmla="*/ 5243989 w 5243988"/>
              <a:gd name="connsiteY1" fmla="*/ 0 h 5243988"/>
              <a:gd name="connsiteX2" fmla="*/ 5243989 w 5243988"/>
              <a:gd name="connsiteY2" fmla="*/ 5243989 h 5243988"/>
              <a:gd name="connsiteX3" fmla="*/ 0 w 5243988"/>
              <a:gd name="connsiteY3" fmla="*/ 5243989 h 524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3988" h="5243988">
                <a:moveTo>
                  <a:pt x="0" y="0"/>
                </a:moveTo>
                <a:lnTo>
                  <a:pt x="5243989" y="0"/>
                </a:lnTo>
                <a:lnTo>
                  <a:pt x="5243989" y="5243989"/>
                </a:lnTo>
                <a:lnTo>
                  <a:pt x="0" y="5243989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3930450-0CEE-714C-834C-156BE5516B3C}"/>
              </a:ext>
            </a:extLst>
          </p:cNvPr>
          <p:cNvSpPr txBox="1"/>
          <p:nvPr/>
        </p:nvSpPr>
        <p:spPr>
          <a:xfrm>
            <a:off x="7048519" y="3685789"/>
            <a:ext cx="374544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consectetuer adipiscing elit, sed diam nonummy nibh euismod tincidunt ut laoreet dolore magna aliquam erat volutpat. wisi enim ad minim veniam, </a:t>
            </a: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F8E1752D-42AA-D346-AD84-6F64E6981434}"/>
              </a:ext>
            </a:extLst>
          </p:cNvPr>
          <p:cNvSpPr/>
          <p:nvPr/>
        </p:nvSpPr>
        <p:spPr>
          <a:xfrm>
            <a:off x="7147881" y="3451514"/>
            <a:ext cx="3646079" cy="141805"/>
          </a:xfrm>
          <a:custGeom>
            <a:avLst/>
            <a:gdLst>
              <a:gd name="connsiteX0" fmla="*/ 0 w 3960209"/>
              <a:gd name="connsiteY0" fmla="*/ 0 h 9525"/>
              <a:gd name="connsiteX1" fmla="*/ 3960210 w 3960209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60209" h="9525">
                <a:moveTo>
                  <a:pt x="0" y="0"/>
                </a:moveTo>
                <a:lnTo>
                  <a:pt x="3960210" y="0"/>
                </a:lnTo>
              </a:path>
            </a:pathLst>
          </a:custGeom>
          <a:ln w="28575" cap="flat">
            <a:solidFill>
              <a:srgbClr val="395E7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02CE96B0-8B94-A842-A57B-FBD519D354CB}"/>
              </a:ext>
            </a:extLst>
          </p:cNvPr>
          <p:cNvSpPr/>
          <p:nvPr/>
        </p:nvSpPr>
        <p:spPr>
          <a:xfrm>
            <a:off x="7147880" y="3451515"/>
            <a:ext cx="1115663" cy="9525"/>
          </a:xfrm>
          <a:custGeom>
            <a:avLst/>
            <a:gdLst>
              <a:gd name="connsiteX0" fmla="*/ 0 w 1115663"/>
              <a:gd name="connsiteY0" fmla="*/ 0 h 9525"/>
              <a:gd name="connsiteX1" fmla="*/ 1115663 w 1115663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5663" h="9525">
                <a:moveTo>
                  <a:pt x="0" y="0"/>
                </a:moveTo>
                <a:lnTo>
                  <a:pt x="1115663" y="0"/>
                </a:lnTo>
              </a:path>
            </a:pathLst>
          </a:custGeom>
          <a:ln w="28575" cap="flat">
            <a:solidFill>
              <a:srgbClr val="1E4260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AFD187-388E-A444-9598-EAD9309BB698}"/>
              </a:ext>
            </a:extLst>
          </p:cNvPr>
          <p:cNvSpPr txBox="1"/>
          <p:nvPr/>
        </p:nvSpPr>
        <p:spPr>
          <a:xfrm>
            <a:off x="7092793" y="2669739"/>
            <a:ext cx="3701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DA6C67"/>
                </a:solidFill>
                <a:latin typeface="Bebas Neue Book" panose="020B0606020202050201" pitchFamily="34" charset="77"/>
              </a:rPr>
              <a:t>CONCEPT OF DESIGN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90A0E3A-3546-BD43-B2E9-843985FE221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54137ED-827F-C64B-89DA-EC259ED01A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5413048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D9758AAE-3623-6341-AA6D-EC20530DAE5A}"/>
              </a:ext>
            </a:extLst>
          </p:cNvPr>
          <p:cNvSpPr/>
          <p:nvPr/>
        </p:nvSpPr>
        <p:spPr>
          <a:xfrm>
            <a:off x="3981" y="3429000"/>
            <a:ext cx="2819430" cy="3429000"/>
          </a:xfrm>
          <a:custGeom>
            <a:avLst/>
            <a:gdLst>
              <a:gd name="connsiteX0" fmla="*/ 0 w 5246370"/>
              <a:gd name="connsiteY0" fmla="*/ 0 h 2467070"/>
              <a:gd name="connsiteX1" fmla="*/ 5246370 w 5246370"/>
              <a:gd name="connsiteY1" fmla="*/ 0 h 2467070"/>
              <a:gd name="connsiteX2" fmla="*/ 5246370 w 5246370"/>
              <a:gd name="connsiteY2" fmla="*/ 2467070 h 2467070"/>
              <a:gd name="connsiteX3" fmla="*/ 0 w 5246370"/>
              <a:gd name="connsiteY3" fmla="*/ 2467070 h 2467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6370" h="2467070">
                <a:moveTo>
                  <a:pt x="0" y="0"/>
                </a:moveTo>
                <a:lnTo>
                  <a:pt x="5246370" y="0"/>
                </a:lnTo>
                <a:lnTo>
                  <a:pt x="5246370" y="2467070"/>
                </a:lnTo>
                <a:lnTo>
                  <a:pt x="0" y="2467070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37A11C2-4147-3C4F-8806-DA38A46882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0921EA99-7CE6-C24B-A44B-DA73F218B807}"/>
              </a:ext>
            </a:extLst>
          </p:cNvPr>
          <p:cNvSpPr/>
          <p:nvPr/>
        </p:nvSpPr>
        <p:spPr>
          <a:xfrm>
            <a:off x="4383476" y="741119"/>
            <a:ext cx="4231136" cy="1247274"/>
          </a:xfrm>
          <a:custGeom>
            <a:avLst/>
            <a:gdLst>
              <a:gd name="connsiteX0" fmla="*/ 0 w 5246370"/>
              <a:gd name="connsiteY0" fmla="*/ 0 h 2467070"/>
              <a:gd name="connsiteX1" fmla="*/ 5246370 w 5246370"/>
              <a:gd name="connsiteY1" fmla="*/ 0 h 2467070"/>
              <a:gd name="connsiteX2" fmla="*/ 5246370 w 5246370"/>
              <a:gd name="connsiteY2" fmla="*/ 2467070 h 2467070"/>
              <a:gd name="connsiteX3" fmla="*/ 0 w 5246370"/>
              <a:gd name="connsiteY3" fmla="*/ 2467070 h 2467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6370" h="2467070">
                <a:moveTo>
                  <a:pt x="0" y="0"/>
                </a:moveTo>
                <a:lnTo>
                  <a:pt x="5246370" y="0"/>
                </a:lnTo>
                <a:lnTo>
                  <a:pt x="5246370" y="2467070"/>
                </a:lnTo>
                <a:lnTo>
                  <a:pt x="0" y="2467070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5E3581-2FF9-984A-8CB9-979CB03E21EA}"/>
              </a:ext>
            </a:extLst>
          </p:cNvPr>
          <p:cNvSpPr txBox="1"/>
          <p:nvPr/>
        </p:nvSpPr>
        <p:spPr>
          <a:xfrm>
            <a:off x="4842530" y="1072368"/>
            <a:ext cx="35474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0A2439"/>
                </a:solidFill>
                <a:latin typeface="Bebas Neue Book" panose="020B0606020202050201" pitchFamily="34" charset="77"/>
              </a:rPr>
              <a:t>MY PORTOFOLIOS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6A30352-810C-B941-BFA5-28D42A56FF46}"/>
              </a:ext>
            </a:extLst>
          </p:cNvPr>
          <p:cNvGrpSpPr/>
          <p:nvPr/>
        </p:nvGrpSpPr>
        <p:grpSpPr>
          <a:xfrm>
            <a:off x="6886270" y="2684007"/>
            <a:ext cx="3745441" cy="2185601"/>
            <a:chOff x="6886270" y="2684007"/>
            <a:chExt cx="3745441" cy="218560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F9AAEA0-9E87-8C48-9280-D6118790E2C6}"/>
                </a:ext>
              </a:extLst>
            </p:cNvPr>
            <p:cNvSpPr txBox="1"/>
            <p:nvPr/>
          </p:nvSpPr>
          <p:spPr>
            <a:xfrm>
              <a:off x="6886270" y="3700057"/>
              <a:ext cx="37454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consectetuer adipiscing elit, sed diam nonummy nibh euismod tincidunt ut laoreet dolore magna aliquam erat volutpat. wisi enim ad minim veniam,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4208A45-33FD-9F41-9720-A3CBB900A2BD}"/>
                </a:ext>
              </a:extLst>
            </p:cNvPr>
            <p:cNvSpPr txBox="1"/>
            <p:nvPr/>
          </p:nvSpPr>
          <p:spPr>
            <a:xfrm>
              <a:off x="6930544" y="2684007"/>
              <a:ext cx="37011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>
                  <a:solidFill>
                    <a:srgbClr val="DA6C67"/>
                  </a:solidFill>
                  <a:latin typeface="Bebas Neue Book" panose="020B0606020202050201" pitchFamily="34" charset="77"/>
                </a:rPr>
                <a:t>CONCEPT OF DESIGN</a:t>
              </a: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28ED0E7-4407-1E4B-BA8A-D60D2A942CC0}"/>
                </a:ext>
              </a:extLst>
            </p:cNvPr>
            <p:cNvSpPr/>
            <p:nvPr/>
          </p:nvSpPr>
          <p:spPr>
            <a:xfrm>
              <a:off x="6890167" y="3451514"/>
              <a:ext cx="3646079" cy="141805"/>
            </a:xfrm>
            <a:custGeom>
              <a:avLst/>
              <a:gdLst>
                <a:gd name="connsiteX0" fmla="*/ 0 w 3960209"/>
                <a:gd name="connsiteY0" fmla="*/ 0 h 9525"/>
                <a:gd name="connsiteX1" fmla="*/ 3960210 w 396020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0209" h="9525">
                  <a:moveTo>
                    <a:pt x="0" y="0"/>
                  </a:moveTo>
                  <a:lnTo>
                    <a:pt x="3960210" y="0"/>
                  </a:lnTo>
                </a:path>
              </a:pathLst>
            </a:custGeom>
            <a:ln w="28575" cap="flat">
              <a:solidFill>
                <a:srgbClr val="395E7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CC57917A-A90B-954A-AE8D-4C9903844824}"/>
                </a:ext>
              </a:extLst>
            </p:cNvPr>
            <p:cNvSpPr/>
            <p:nvPr/>
          </p:nvSpPr>
          <p:spPr>
            <a:xfrm>
              <a:off x="6890166" y="3451515"/>
              <a:ext cx="1115663" cy="9525"/>
            </a:xfrm>
            <a:custGeom>
              <a:avLst/>
              <a:gdLst>
                <a:gd name="connsiteX0" fmla="*/ 0 w 1115663"/>
                <a:gd name="connsiteY0" fmla="*/ 0 h 9525"/>
                <a:gd name="connsiteX1" fmla="*/ 1115663 w 1115663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5663" h="9525">
                  <a:moveTo>
                    <a:pt x="0" y="0"/>
                  </a:moveTo>
                  <a:lnTo>
                    <a:pt x="1115663" y="0"/>
                  </a:lnTo>
                </a:path>
              </a:pathLst>
            </a:custGeom>
            <a:ln w="28575" cap="flat">
              <a:solidFill>
                <a:srgbClr val="1E426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89639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02933E05-021C-0049-AF14-DE71B31684D5}"/>
              </a:ext>
            </a:extLst>
          </p:cNvPr>
          <p:cNvSpPr/>
          <p:nvPr/>
        </p:nvSpPr>
        <p:spPr>
          <a:xfrm>
            <a:off x="5037220" y="3364819"/>
            <a:ext cx="6155961" cy="1048662"/>
          </a:xfrm>
          <a:custGeom>
            <a:avLst/>
            <a:gdLst>
              <a:gd name="connsiteX0" fmla="*/ 0 w 5246370"/>
              <a:gd name="connsiteY0" fmla="*/ 0 h 3713511"/>
              <a:gd name="connsiteX1" fmla="*/ 5246370 w 5246370"/>
              <a:gd name="connsiteY1" fmla="*/ 0 h 3713511"/>
              <a:gd name="connsiteX2" fmla="*/ 5246370 w 5246370"/>
              <a:gd name="connsiteY2" fmla="*/ 3713512 h 3713511"/>
              <a:gd name="connsiteX3" fmla="*/ 0 w 5246370"/>
              <a:gd name="connsiteY3" fmla="*/ 3713512 h 3713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6370" h="3713511">
                <a:moveTo>
                  <a:pt x="0" y="0"/>
                </a:moveTo>
                <a:lnTo>
                  <a:pt x="5246370" y="0"/>
                </a:lnTo>
                <a:lnTo>
                  <a:pt x="5246370" y="3713512"/>
                </a:lnTo>
                <a:lnTo>
                  <a:pt x="0" y="3713512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7F05D965-A2F4-6948-8B96-D821FAFB8F1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277655E1-7D46-9948-8AFD-B5A7E032FD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757AD9FC-7C94-F34D-9305-FF457DD5334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7674832-4980-DA4E-A7DD-5A016E013530}"/>
              </a:ext>
            </a:extLst>
          </p:cNvPr>
          <p:cNvGrpSpPr/>
          <p:nvPr/>
        </p:nvGrpSpPr>
        <p:grpSpPr>
          <a:xfrm>
            <a:off x="998818" y="3429000"/>
            <a:ext cx="3819762" cy="2185601"/>
            <a:chOff x="998818" y="3429000"/>
            <a:chExt cx="3819762" cy="218560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C065156-1851-F24F-A025-C47FDDCB488A}"/>
                </a:ext>
              </a:extLst>
            </p:cNvPr>
            <p:cNvSpPr txBox="1"/>
            <p:nvPr/>
          </p:nvSpPr>
          <p:spPr>
            <a:xfrm>
              <a:off x="998818" y="4445050"/>
              <a:ext cx="38197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consectetuer adipiscing elit, sed diam nonummy nibh euismod tincidunt ut laoreet dolore magna aliquam erat volutpat. wisi enim ad minim veniam,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5C0C615-1E97-0C4B-BFB5-FA97085AC261}"/>
                </a:ext>
              </a:extLst>
            </p:cNvPr>
            <p:cNvSpPr txBox="1"/>
            <p:nvPr/>
          </p:nvSpPr>
          <p:spPr>
            <a:xfrm>
              <a:off x="1042973" y="3429000"/>
              <a:ext cx="36912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>
                  <a:solidFill>
                    <a:srgbClr val="DA6C67"/>
                  </a:solidFill>
                  <a:latin typeface="Bebas Neue Book" panose="020B0606020202050201" pitchFamily="34" charset="77"/>
                </a:rPr>
                <a:t>CONCEPT OF DESIGN</a:t>
              </a: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4EC6714F-31D6-C241-B3CF-D39F3F6D2E59}"/>
                </a:ext>
              </a:extLst>
            </p:cNvPr>
            <p:cNvSpPr/>
            <p:nvPr/>
          </p:nvSpPr>
          <p:spPr>
            <a:xfrm>
              <a:off x="1088133" y="4253658"/>
              <a:ext cx="3646079" cy="141805"/>
            </a:xfrm>
            <a:custGeom>
              <a:avLst/>
              <a:gdLst>
                <a:gd name="connsiteX0" fmla="*/ 0 w 3960209"/>
                <a:gd name="connsiteY0" fmla="*/ 0 h 9525"/>
                <a:gd name="connsiteX1" fmla="*/ 3960210 w 396020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0209" h="9525">
                  <a:moveTo>
                    <a:pt x="0" y="0"/>
                  </a:moveTo>
                  <a:lnTo>
                    <a:pt x="3960210" y="0"/>
                  </a:lnTo>
                </a:path>
              </a:pathLst>
            </a:custGeom>
            <a:ln w="28575" cap="flat">
              <a:solidFill>
                <a:srgbClr val="395E7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CACD7A20-25A0-1C48-ABA2-ED68CF061C67}"/>
                </a:ext>
              </a:extLst>
            </p:cNvPr>
            <p:cNvSpPr/>
            <p:nvPr/>
          </p:nvSpPr>
          <p:spPr>
            <a:xfrm>
              <a:off x="1088132" y="4253659"/>
              <a:ext cx="1115663" cy="9525"/>
            </a:xfrm>
            <a:custGeom>
              <a:avLst/>
              <a:gdLst>
                <a:gd name="connsiteX0" fmla="*/ 0 w 1115663"/>
                <a:gd name="connsiteY0" fmla="*/ 0 h 9525"/>
                <a:gd name="connsiteX1" fmla="*/ 1115663 w 1115663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5663" h="9525">
                  <a:moveTo>
                    <a:pt x="0" y="0"/>
                  </a:moveTo>
                  <a:lnTo>
                    <a:pt x="1115663" y="0"/>
                  </a:lnTo>
                </a:path>
              </a:pathLst>
            </a:custGeom>
            <a:ln w="28575" cap="flat">
              <a:solidFill>
                <a:srgbClr val="1E426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5060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>
            <a:extLst>
              <a:ext uri="{FF2B5EF4-FFF2-40B4-BE49-F238E27FC236}">
                <a16:creationId xmlns:a16="http://schemas.microsoft.com/office/drawing/2014/main" id="{5306D231-3E60-5949-B82F-F09CAE73984C}"/>
              </a:ext>
            </a:extLst>
          </p:cNvPr>
          <p:cNvSpPr/>
          <p:nvPr/>
        </p:nvSpPr>
        <p:spPr>
          <a:xfrm>
            <a:off x="1851564" y="4417396"/>
            <a:ext cx="5246370" cy="2440604"/>
          </a:xfrm>
          <a:custGeom>
            <a:avLst/>
            <a:gdLst>
              <a:gd name="connsiteX0" fmla="*/ 0 w 5246370"/>
              <a:gd name="connsiteY0" fmla="*/ 0 h 2467070"/>
              <a:gd name="connsiteX1" fmla="*/ 5246370 w 5246370"/>
              <a:gd name="connsiteY1" fmla="*/ 0 h 2467070"/>
              <a:gd name="connsiteX2" fmla="*/ 5246370 w 5246370"/>
              <a:gd name="connsiteY2" fmla="*/ 2467070 h 2467070"/>
              <a:gd name="connsiteX3" fmla="*/ 0 w 5246370"/>
              <a:gd name="connsiteY3" fmla="*/ 2467070 h 2467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6370" h="2467070">
                <a:moveTo>
                  <a:pt x="0" y="0"/>
                </a:moveTo>
                <a:lnTo>
                  <a:pt x="5246370" y="0"/>
                </a:lnTo>
                <a:lnTo>
                  <a:pt x="5246370" y="2467070"/>
                </a:lnTo>
                <a:lnTo>
                  <a:pt x="0" y="2467070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F832FB-D5C9-CB47-B1D9-1AE2D5F9F6B2}"/>
              </a:ext>
            </a:extLst>
          </p:cNvPr>
          <p:cNvSpPr txBox="1"/>
          <p:nvPr/>
        </p:nvSpPr>
        <p:spPr>
          <a:xfrm>
            <a:off x="7691923" y="2433826"/>
            <a:ext cx="374544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consectetuer adipiscing elit, sed diam nonummy nibh euismod tincidunt ut laoreet dolore magna aliquam erat volutpat. wisi enim ad minim veniam,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F426D1F-4DE2-F149-8B8C-AB2126061AE3}"/>
              </a:ext>
            </a:extLst>
          </p:cNvPr>
          <p:cNvGrpSpPr/>
          <p:nvPr/>
        </p:nvGrpSpPr>
        <p:grpSpPr>
          <a:xfrm>
            <a:off x="7791284" y="2199551"/>
            <a:ext cx="3646080" cy="141805"/>
            <a:chOff x="7791284" y="2199551"/>
            <a:chExt cx="3646080" cy="141805"/>
          </a:xfrm>
        </p:grpSpPr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C2846819-A5F2-AA47-976E-2A69B559D784}"/>
                </a:ext>
              </a:extLst>
            </p:cNvPr>
            <p:cNvSpPr/>
            <p:nvPr/>
          </p:nvSpPr>
          <p:spPr>
            <a:xfrm>
              <a:off x="7791285" y="2199551"/>
              <a:ext cx="3646079" cy="141805"/>
            </a:xfrm>
            <a:custGeom>
              <a:avLst/>
              <a:gdLst>
                <a:gd name="connsiteX0" fmla="*/ 0 w 3960209"/>
                <a:gd name="connsiteY0" fmla="*/ 0 h 9525"/>
                <a:gd name="connsiteX1" fmla="*/ 3960210 w 396020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0209" h="9525">
                  <a:moveTo>
                    <a:pt x="0" y="0"/>
                  </a:moveTo>
                  <a:lnTo>
                    <a:pt x="3960210" y="0"/>
                  </a:lnTo>
                </a:path>
              </a:pathLst>
            </a:custGeom>
            <a:ln w="28575" cap="flat">
              <a:solidFill>
                <a:srgbClr val="395E7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5D845EDA-6A96-E847-9BDA-19F0B65A907A}"/>
                </a:ext>
              </a:extLst>
            </p:cNvPr>
            <p:cNvSpPr/>
            <p:nvPr/>
          </p:nvSpPr>
          <p:spPr>
            <a:xfrm>
              <a:off x="7791284" y="2199552"/>
              <a:ext cx="1115663" cy="9525"/>
            </a:xfrm>
            <a:custGeom>
              <a:avLst/>
              <a:gdLst>
                <a:gd name="connsiteX0" fmla="*/ 0 w 1115663"/>
                <a:gd name="connsiteY0" fmla="*/ 0 h 9525"/>
                <a:gd name="connsiteX1" fmla="*/ 1115663 w 1115663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5663" h="9525">
                  <a:moveTo>
                    <a:pt x="0" y="0"/>
                  </a:moveTo>
                  <a:lnTo>
                    <a:pt x="1115663" y="0"/>
                  </a:lnTo>
                </a:path>
              </a:pathLst>
            </a:custGeom>
            <a:ln w="28575" cap="flat">
              <a:solidFill>
                <a:srgbClr val="1E426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C7E655C-5691-914B-9A05-6463029754CC}"/>
              </a:ext>
            </a:extLst>
          </p:cNvPr>
          <p:cNvSpPr txBox="1"/>
          <p:nvPr/>
        </p:nvSpPr>
        <p:spPr>
          <a:xfrm>
            <a:off x="7736197" y="1417776"/>
            <a:ext cx="3701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DA6C67"/>
                </a:solidFill>
                <a:latin typeface="Bebas Neue Book" panose="020B0606020202050201" pitchFamily="34" charset="77"/>
              </a:rPr>
              <a:t>CONCEPT OF DESIGN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2780CDB-260A-B24C-980D-4F971C47DFD2}"/>
              </a:ext>
            </a:extLst>
          </p:cNvPr>
          <p:cNvGrpSpPr/>
          <p:nvPr/>
        </p:nvGrpSpPr>
        <p:grpSpPr>
          <a:xfrm>
            <a:off x="8044746" y="4037915"/>
            <a:ext cx="1566691" cy="1402309"/>
            <a:chOff x="7934613" y="3097578"/>
            <a:chExt cx="1566691" cy="1402309"/>
          </a:xfrm>
        </p:grpSpPr>
        <p:grpSp>
          <p:nvGrpSpPr>
            <p:cNvPr id="82" name="Graphic 9">
              <a:extLst>
                <a:ext uri="{FF2B5EF4-FFF2-40B4-BE49-F238E27FC236}">
                  <a16:creationId xmlns:a16="http://schemas.microsoft.com/office/drawing/2014/main" id="{273FC284-AEAB-E549-AD12-AE94D4C98772}"/>
                </a:ext>
              </a:extLst>
            </p:cNvPr>
            <p:cNvGrpSpPr/>
            <p:nvPr/>
          </p:nvGrpSpPr>
          <p:grpSpPr>
            <a:xfrm>
              <a:off x="8362284" y="3097578"/>
              <a:ext cx="777708" cy="778121"/>
              <a:chOff x="3810000" y="1143000"/>
              <a:chExt cx="4572000" cy="4572000"/>
            </a:xfrm>
            <a:gradFill>
              <a:gsLst>
                <a:gs pos="0">
                  <a:srgbClr val="DA6C67"/>
                </a:gs>
                <a:gs pos="100000">
                  <a:srgbClr val="C7635F"/>
                </a:gs>
              </a:gsLst>
              <a:lin ang="5400000" scaled="1"/>
            </a:gradFill>
          </p:grpSpPr>
          <p:sp>
            <p:nvSpPr>
              <p:cNvPr id="121" name="Freeform 120">
                <a:extLst>
                  <a:ext uri="{FF2B5EF4-FFF2-40B4-BE49-F238E27FC236}">
                    <a16:creationId xmlns:a16="http://schemas.microsoft.com/office/drawing/2014/main" id="{76F83A77-6507-D146-A6FE-8514B7B4F8DE}"/>
                  </a:ext>
                </a:extLst>
              </p:cNvPr>
              <p:cNvSpPr/>
              <p:nvPr/>
            </p:nvSpPr>
            <p:spPr>
              <a:xfrm>
                <a:off x="4072147" y="1143000"/>
                <a:ext cx="3657904" cy="4572000"/>
              </a:xfrm>
              <a:custGeom>
                <a:avLst/>
                <a:gdLst>
                  <a:gd name="connsiteX0" fmla="*/ 3505200 w 3657904"/>
                  <a:gd name="connsiteY0" fmla="*/ 2209800 h 4572000"/>
                  <a:gd name="connsiteX1" fmla="*/ 3505200 w 3657904"/>
                  <a:gd name="connsiteY1" fmla="*/ 3886200 h 4572000"/>
                  <a:gd name="connsiteX2" fmla="*/ 3048000 w 3657904"/>
                  <a:gd name="connsiteY2" fmla="*/ 3886200 h 4572000"/>
                  <a:gd name="connsiteX3" fmla="*/ 2971800 w 3657904"/>
                  <a:gd name="connsiteY3" fmla="*/ 3962400 h 4572000"/>
                  <a:gd name="connsiteX4" fmla="*/ 2971800 w 3657904"/>
                  <a:gd name="connsiteY4" fmla="*/ 4419600 h 4572000"/>
                  <a:gd name="connsiteX5" fmla="*/ 152400 w 3657904"/>
                  <a:gd name="connsiteY5" fmla="*/ 4419600 h 4572000"/>
                  <a:gd name="connsiteX6" fmla="*/ 152400 w 3657904"/>
                  <a:gd name="connsiteY6" fmla="*/ 152400 h 4572000"/>
                  <a:gd name="connsiteX7" fmla="*/ 3505200 w 3657904"/>
                  <a:gd name="connsiteY7" fmla="*/ 152400 h 4572000"/>
                  <a:gd name="connsiteX8" fmla="*/ 3505200 w 3657904"/>
                  <a:gd name="connsiteY8" fmla="*/ 1143000 h 4572000"/>
                  <a:gd name="connsiteX9" fmla="*/ 3657600 w 3657904"/>
                  <a:gd name="connsiteY9" fmla="*/ 1143000 h 4572000"/>
                  <a:gd name="connsiteX10" fmla="*/ 3657600 w 3657904"/>
                  <a:gd name="connsiteY10" fmla="*/ 76200 h 4572000"/>
                  <a:gd name="connsiteX11" fmla="*/ 3581400 w 3657904"/>
                  <a:gd name="connsiteY11" fmla="*/ 0 h 4572000"/>
                  <a:gd name="connsiteX12" fmla="*/ 76200 w 3657904"/>
                  <a:gd name="connsiteY12" fmla="*/ 0 h 4572000"/>
                  <a:gd name="connsiteX13" fmla="*/ 0 w 3657904"/>
                  <a:gd name="connsiteY13" fmla="*/ 76200 h 4572000"/>
                  <a:gd name="connsiteX14" fmla="*/ 0 w 3657904"/>
                  <a:gd name="connsiteY14" fmla="*/ 4495800 h 4572000"/>
                  <a:gd name="connsiteX15" fmla="*/ 76200 w 3657904"/>
                  <a:gd name="connsiteY15" fmla="*/ 4572000 h 4572000"/>
                  <a:gd name="connsiteX16" fmla="*/ 3048000 w 3657904"/>
                  <a:gd name="connsiteY16" fmla="*/ 4572000 h 4572000"/>
                  <a:gd name="connsiteX17" fmla="*/ 3101874 w 3657904"/>
                  <a:gd name="connsiteY17" fmla="*/ 4549674 h 4572000"/>
                  <a:gd name="connsiteX18" fmla="*/ 3635274 w 3657904"/>
                  <a:gd name="connsiteY18" fmla="*/ 4016274 h 4572000"/>
                  <a:gd name="connsiteX19" fmla="*/ 3650514 w 3657904"/>
                  <a:gd name="connsiteY19" fmla="*/ 3993947 h 4572000"/>
                  <a:gd name="connsiteX20" fmla="*/ 3653028 w 3657904"/>
                  <a:gd name="connsiteY20" fmla="*/ 3986860 h 4572000"/>
                  <a:gd name="connsiteX21" fmla="*/ 3656991 w 3657904"/>
                  <a:gd name="connsiteY21" fmla="*/ 3967048 h 4572000"/>
                  <a:gd name="connsiteX22" fmla="*/ 3657905 w 3657904"/>
                  <a:gd name="connsiteY22" fmla="*/ 3962400 h 4572000"/>
                  <a:gd name="connsiteX23" fmla="*/ 3657905 w 3657904"/>
                  <a:gd name="connsiteY23" fmla="*/ 2209800 h 4572000"/>
                  <a:gd name="connsiteX24" fmla="*/ 3505200 w 3657904"/>
                  <a:gd name="connsiteY24" fmla="*/ 2209800 h 4572000"/>
                  <a:gd name="connsiteX25" fmla="*/ 3124200 w 3657904"/>
                  <a:gd name="connsiteY25" fmla="*/ 4311853 h 4572000"/>
                  <a:gd name="connsiteX26" fmla="*/ 3124200 w 3657904"/>
                  <a:gd name="connsiteY26" fmla="*/ 4038600 h 4572000"/>
                  <a:gd name="connsiteX27" fmla="*/ 3397453 w 3657904"/>
                  <a:gd name="connsiteY27" fmla="*/ 4038600 h 4572000"/>
                  <a:gd name="connsiteX28" fmla="*/ 3124200 w 3657904"/>
                  <a:gd name="connsiteY28" fmla="*/ 4311853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657904" h="4572000">
                    <a:moveTo>
                      <a:pt x="3505200" y="2209800"/>
                    </a:moveTo>
                    <a:lnTo>
                      <a:pt x="3505200" y="3886200"/>
                    </a:lnTo>
                    <a:lnTo>
                      <a:pt x="3048000" y="3886200"/>
                    </a:lnTo>
                    <a:cubicBezTo>
                      <a:pt x="3005919" y="3886200"/>
                      <a:pt x="2971800" y="3920319"/>
                      <a:pt x="2971800" y="3962400"/>
                    </a:cubicBezTo>
                    <a:lnTo>
                      <a:pt x="2971800" y="4419600"/>
                    </a:lnTo>
                    <a:lnTo>
                      <a:pt x="152400" y="4419600"/>
                    </a:lnTo>
                    <a:lnTo>
                      <a:pt x="152400" y="152400"/>
                    </a:lnTo>
                    <a:lnTo>
                      <a:pt x="3505200" y="152400"/>
                    </a:lnTo>
                    <a:lnTo>
                      <a:pt x="3505200" y="1143000"/>
                    </a:lnTo>
                    <a:lnTo>
                      <a:pt x="3657600" y="1143000"/>
                    </a:lnTo>
                    <a:lnTo>
                      <a:pt x="3657600" y="76200"/>
                    </a:lnTo>
                    <a:cubicBezTo>
                      <a:pt x="3657600" y="34119"/>
                      <a:pt x="3623482" y="0"/>
                      <a:pt x="35814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048000" y="4572000"/>
                    </a:lnTo>
                    <a:cubicBezTo>
                      <a:pt x="3068203" y="4571953"/>
                      <a:pt x="3087567" y="4563933"/>
                      <a:pt x="3101874" y="4549674"/>
                    </a:cubicBezTo>
                    <a:lnTo>
                      <a:pt x="3635274" y="4016274"/>
                    </a:lnTo>
                    <a:cubicBezTo>
                      <a:pt x="3641646" y="4009797"/>
                      <a:pt x="3646808" y="4002234"/>
                      <a:pt x="3650514" y="3993947"/>
                    </a:cubicBezTo>
                    <a:cubicBezTo>
                      <a:pt x="3651580" y="3991585"/>
                      <a:pt x="3652190" y="3989299"/>
                      <a:pt x="3653028" y="3986860"/>
                    </a:cubicBezTo>
                    <a:cubicBezTo>
                      <a:pt x="3655219" y="3980459"/>
                      <a:pt x="3656552" y="3973801"/>
                      <a:pt x="3656991" y="3967048"/>
                    </a:cubicBezTo>
                    <a:cubicBezTo>
                      <a:pt x="3656991" y="3965448"/>
                      <a:pt x="3657905" y="3964000"/>
                      <a:pt x="3657905" y="3962400"/>
                    </a:cubicBezTo>
                    <a:lnTo>
                      <a:pt x="3657905" y="2209800"/>
                    </a:lnTo>
                    <a:lnTo>
                      <a:pt x="3505200" y="2209800"/>
                    </a:lnTo>
                    <a:close/>
                    <a:moveTo>
                      <a:pt x="3124200" y="4311853"/>
                    </a:moveTo>
                    <a:lnTo>
                      <a:pt x="3124200" y="4038600"/>
                    </a:lnTo>
                    <a:lnTo>
                      <a:pt x="3397453" y="4038600"/>
                    </a:lnTo>
                    <a:lnTo>
                      <a:pt x="3124200" y="43118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 121">
                <a:extLst>
                  <a:ext uri="{FF2B5EF4-FFF2-40B4-BE49-F238E27FC236}">
                    <a16:creationId xmlns:a16="http://schemas.microsoft.com/office/drawing/2014/main" id="{253DAC2B-C4BF-DA45-8EA8-423590E96F33}"/>
                  </a:ext>
                </a:extLst>
              </p:cNvPr>
              <p:cNvSpPr/>
              <p:nvPr/>
            </p:nvSpPr>
            <p:spPr>
              <a:xfrm>
                <a:off x="6358147" y="2355175"/>
                <a:ext cx="1761710" cy="1759624"/>
              </a:xfrm>
              <a:custGeom>
                <a:avLst/>
                <a:gdLst>
                  <a:gd name="connsiteX0" fmla="*/ 1692174 w 1761710"/>
                  <a:gd name="connsiteY0" fmla="*/ 67451 h 1759624"/>
                  <a:gd name="connsiteX1" fmla="*/ 1355827 w 1761710"/>
                  <a:gd name="connsiteY1" fmla="*/ 67451 h 1759624"/>
                  <a:gd name="connsiteX2" fmla="*/ 22327 w 1761710"/>
                  <a:gd name="connsiteY2" fmla="*/ 1400951 h 1759624"/>
                  <a:gd name="connsiteX3" fmla="*/ 0 w 1761710"/>
                  <a:gd name="connsiteY3" fmla="*/ 1454825 h 1759624"/>
                  <a:gd name="connsiteX4" fmla="*/ 0 w 1761710"/>
                  <a:gd name="connsiteY4" fmla="*/ 1683425 h 1759624"/>
                  <a:gd name="connsiteX5" fmla="*/ 76200 w 1761710"/>
                  <a:gd name="connsiteY5" fmla="*/ 1759625 h 1759624"/>
                  <a:gd name="connsiteX6" fmla="*/ 304800 w 1761710"/>
                  <a:gd name="connsiteY6" fmla="*/ 1759625 h 1759624"/>
                  <a:gd name="connsiteX7" fmla="*/ 358673 w 1761710"/>
                  <a:gd name="connsiteY7" fmla="*/ 1737298 h 1759624"/>
                  <a:gd name="connsiteX8" fmla="*/ 1692174 w 1761710"/>
                  <a:gd name="connsiteY8" fmla="*/ 403798 h 1759624"/>
                  <a:gd name="connsiteX9" fmla="*/ 1692174 w 1761710"/>
                  <a:gd name="connsiteY9" fmla="*/ 67451 h 1759624"/>
                  <a:gd name="connsiteX10" fmla="*/ 273253 w 1761710"/>
                  <a:gd name="connsiteY10" fmla="*/ 1607225 h 1759624"/>
                  <a:gd name="connsiteX11" fmla="*/ 152400 w 1761710"/>
                  <a:gd name="connsiteY11" fmla="*/ 1607225 h 1759624"/>
                  <a:gd name="connsiteX12" fmla="*/ 152400 w 1761710"/>
                  <a:gd name="connsiteY12" fmla="*/ 1486372 h 1759624"/>
                  <a:gd name="connsiteX13" fmla="*/ 1104900 w 1761710"/>
                  <a:gd name="connsiteY13" fmla="*/ 533871 h 1759624"/>
                  <a:gd name="connsiteX14" fmla="*/ 1225753 w 1761710"/>
                  <a:gd name="connsiteY14" fmla="*/ 654725 h 1759624"/>
                  <a:gd name="connsiteX15" fmla="*/ 273253 w 1761710"/>
                  <a:gd name="connsiteY15" fmla="*/ 1607225 h 1759624"/>
                  <a:gd name="connsiteX16" fmla="*/ 1333500 w 1761710"/>
                  <a:gd name="connsiteY16" fmla="*/ 546978 h 1759624"/>
                  <a:gd name="connsiteX17" fmla="*/ 1212647 w 1761710"/>
                  <a:gd name="connsiteY17" fmla="*/ 426125 h 1759624"/>
                  <a:gd name="connsiteX18" fmla="*/ 1295400 w 1761710"/>
                  <a:gd name="connsiteY18" fmla="*/ 343371 h 1759624"/>
                  <a:gd name="connsiteX19" fmla="*/ 1416253 w 1761710"/>
                  <a:gd name="connsiteY19" fmla="*/ 464225 h 1759624"/>
                  <a:gd name="connsiteX20" fmla="*/ 1333500 w 1761710"/>
                  <a:gd name="connsiteY20" fmla="*/ 546978 h 1759624"/>
                  <a:gd name="connsiteX21" fmla="*/ 1584427 w 1761710"/>
                  <a:gd name="connsiteY21" fmla="*/ 296051 h 1759624"/>
                  <a:gd name="connsiteX22" fmla="*/ 1524000 w 1761710"/>
                  <a:gd name="connsiteY22" fmla="*/ 356478 h 1759624"/>
                  <a:gd name="connsiteX23" fmla="*/ 1403147 w 1761710"/>
                  <a:gd name="connsiteY23" fmla="*/ 235625 h 1759624"/>
                  <a:gd name="connsiteX24" fmla="*/ 1463574 w 1761710"/>
                  <a:gd name="connsiteY24" fmla="*/ 175198 h 1759624"/>
                  <a:gd name="connsiteX25" fmla="*/ 1584427 w 1761710"/>
                  <a:gd name="connsiteY25" fmla="*/ 175198 h 1759624"/>
                  <a:gd name="connsiteX26" fmla="*/ 1584427 w 1761710"/>
                  <a:gd name="connsiteY26" fmla="*/ 296051 h 175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61710" h="1759624">
                    <a:moveTo>
                      <a:pt x="1692174" y="67451"/>
                    </a:moveTo>
                    <a:cubicBezTo>
                      <a:pt x="1598095" y="-22484"/>
                      <a:pt x="1449905" y="-22484"/>
                      <a:pt x="1355827" y="67451"/>
                    </a:cubicBezTo>
                    <a:lnTo>
                      <a:pt x="22327" y="1400951"/>
                    </a:lnTo>
                    <a:cubicBezTo>
                      <a:pt x="8039" y="1415239"/>
                      <a:pt x="0" y="1434613"/>
                      <a:pt x="0" y="1454825"/>
                    </a:cubicBezTo>
                    <a:lnTo>
                      <a:pt x="0" y="1683425"/>
                    </a:lnTo>
                    <a:cubicBezTo>
                      <a:pt x="0" y="1725506"/>
                      <a:pt x="34119" y="1759625"/>
                      <a:pt x="76200" y="1759625"/>
                    </a:cubicBezTo>
                    <a:lnTo>
                      <a:pt x="304800" y="1759625"/>
                    </a:lnTo>
                    <a:cubicBezTo>
                      <a:pt x="325012" y="1759625"/>
                      <a:pt x="344386" y="1751586"/>
                      <a:pt x="358673" y="1737298"/>
                    </a:cubicBezTo>
                    <a:lnTo>
                      <a:pt x="1692174" y="403798"/>
                    </a:lnTo>
                    <a:cubicBezTo>
                      <a:pt x="1784890" y="310853"/>
                      <a:pt x="1784890" y="160396"/>
                      <a:pt x="1692174" y="67451"/>
                    </a:cubicBezTo>
                    <a:close/>
                    <a:moveTo>
                      <a:pt x="273253" y="1607225"/>
                    </a:moveTo>
                    <a:lnTo>
                      <a:pt x="152400" y="1607225"/>
                    </a:lnTo>
                    <a:lnTo>
                      <a:pt x="152400" y="1486372"/>
                    </a:lnTo>
                    <a:lnTo>
                      <a:pt x="1104900" y="533871"/>
                    </a:lnTo>
                    <a:lnTo>
                      <a:pt x="1225753" y="654725"/>
                    </a:lnTo>
                    <a:lnTo>
                      <a:pt x="273253" y="1607225"/>
                    </a:lnTo>
                    <a:close/>
                    <a:moveTo>
                      <a:pt x="1333500" y="546978"/>
                    </a:moveTo>
                    <a:lnTo>
                      <a:pt x="1212647" y="426125"/>
                    </a:lnTo>
                    <a:lnTo>
                      <a:pt x="1295400" y="343371"/>
                    </a:lnTo>
                    <a:lnTo>
                      <a:pt x="1416253" y="464225"/>
                    </a:lnTo>
                    <a:lnTo>
                      <a:pt x="1333500" y="546978"/>
                    </a:lnTo>
                    <a:close/>
                    <a:moveTo>
                      <a:pt x="1584427" y="296051"/>
                    </a:moveTo>
                    <a:lnTo>
                      <a:pt x="1524000" y="356478"/>
                    </a:lnTo>
                    <a:lnTo>
                      <a:pt x="1403147" y="235625"/>
                    </a:lnTo>
                    <a:lnTo>
                      <a:pt x="1463574" y="175198"/>
                    </a:lnTo>
                    <a:cubicBezTo>
                      <a:pt x="1497387" y="142899"/>
                      <a:pt x="1550613" y="142899"/>
                      <a:pt x="1584427" y="175198"/>
                    </a:cubicBezTo>
                    <a:cubicBezTo>
                      <a:pt x="1617650" y="208631"/>
                      <a:pt x="1617650" y="262619"/>
                      <a:pt x="1584427" y="29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 122">
                <a:extLst>
                  <a:ext uri="{FF2B5EF4-FFF2-40B4-BE49-F238E27FC236}">
                    <a16:creationId xmlns:a16="http://schemas.microsoft.com/office/drawing/2014/main" id="{C08E6BC8-462B-D941-95C6-CF9F5DFF95FC}"/>
                  </a:ext>
                </a:extLst>
              </p:cNvPr>
              <p:cNvSpPr/>
              <p:nvPr/>
            </p:nvSpPr>
            <p:spPr>
              <a:xfrm>
                <a:off x="4453147" y="2133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 123">
                <a:extLst>
                  <a:ext uri="{FF2B5EF4-FFF2-40B4-BE49-F238E27FC236}">
                    <a16:creationId xmlns:a16="http://schemas.microsoft.com/office/drawing/2014/main" id="{90574595-6F0C-FB4A-BE67-9A5C0ABDBDE3}"/>
                  </a:ext>
                </a:extLst>
              </p:cNvPr>
              <p:cNvSpPr/>
              <p:nvPr/>
            </p:nvSpPr>
            <p:spPr>
              <a:xfrm>
                <a:off x="5618473" y="1393926"/>
                <a:ext cx="564946" cy="564946"/>
              </a:xfrm>
              <a:custGeom>
                <a:avLst/>
                <a:gdLst>
                  <a:gd name="connsiteX0" fmla="*/ 564947 w 564946"/>
                  <a:gd name="connsiteY0" fmla="*/ 107747 h 564946"/>
                  <a:gd name="connsiteX1" fmla="*/ 457200 w 564946"/>
                  <a:gd name="connsiteY1" fmla="*/ 0 h 564946"/>
                  <a:gd name="connsiteX2" fmla="*/ 282473 w 564946"/>
                  <a:gd name="connsiteY2" fmla="*/ 174727 h 564946"/>
                  <a:gd name="connsiteX3" fmla="*/ 107747 w 564946"/>
                  <a:gd name="connsiteY3" fmla="*/ 0 h 564946"/>
                  <a:gd name="connsiteX4" fmla="*/ 0 w 564946"/>
                  <a:gd name="connsiteY4" fmla="*/ 107747 h 564946"/>
                  <a:gd name="connsiteX5" fmla="*/ 174727 w 564946"/>
                  <a:gd name="connsiteY5" fmla="*/ 282473 h 564946"/>
                  <a:gd name="connsiteX6" fmla="*/ 0 w 564946"/>
                  <a:gd name="connsiteY6" fmla="*/ 457200 h 564946"/>
                  <a:gd name="connsiteX7" fmla="*/ 107747 w 564946"/>
                  <a:gd name="connsiteY7" fmla="*/ 564947 h 564946"/>
                  <a:gd name="connsiteX8" fmla="*/ 282473 w 564946"/>
                  <a:gd name="connsiteY8" fmla="*/ 390220 h 564946"/>
                  <a:gd name="connsiteX9" fmla="*/ 457200 w 564946"/>
                  <a:gd name="connsiteY9" fmla="*/ 564947 h 564946"/>
                  <a:gd name="connsiteX10" fmla="*/ 564947 w 564946"/>
                  <a:gd name="connsiteY10" fmla="*/ 457200 h 564946"/>
                  <a:gd name="connsiteX11" fmla="*/ 390220 w 564946"/>
                  <a:gd name="connsiteY11" fmla="*/ 282473 h 56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4946" h="564946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 124">
                <a:extLst>
                  <a:ext uri="{FF2B5EF4-FFF2-40B4-BE49-F238E27FC236}">
                    <a16:creationId xmlns:a16="http://schemas.microsoft.com/office/drawing/2014/main" id="{530E0236-22FC-0444-A9A5-C97676D1815D}"/>
                  </a:ext>
                </a:extLst>
              </p:cNvPr>
              <p:cNvSpPr/>
              <p:nvPr/>
            </p:nvSpPr>
            <p:spPr>
              <a:xfrm>
                <a:off x="6586747" y="20574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 125">
                <a:extLst>
                  <a:ext uri="{FF2B5EF4-FFF2-40B4-BE49-F238E27FC236}">
                    <a16:creationId xmlns:a16="http://schemas.microsoft.com/office/drawing/2014/main" id="{B237EDFF-8FEB-7447-90FD-1FAFF4D025CE}"/>
                  </a:ext>
                </a:extLst>
              </p:cNvPr>
              <p:cNvSpPr/>
              <p:nvPr/>
            </p:nvSpPr>
            <p:spPr>
              <a:xfrm>
                <a:off x="4681747" y="4267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 126">
                <a:extLst>
                  <a:ext uri="{FF2B5EF4-FFF2-40B4-BE49-F238E27FC236}">
                    <a16:creationId xmlns:a16="http://schemas.microsoft.com/office/drawing/2014/main" id="{5C4B82A5-4D6E-1C42-87E1-6FB722AC3E2B}"/>
                  </a:ext>
                </a:extLst>
              </p:cNvPr>
              <p:cNvSpPr/>
              <p:nvPr/>
            </p:nvSpPr>
            <p:spPr>
              <a:xfrm>
                <a:off x="4780273" y="3146526"/>
                <a:ext cx="564946" cy="564946"/>
              </a:xfrm>
              <a:custGeom>
                <a:avLst/>
                <a:gdLst>
                  <a:gd name="connsiteX0" fmla="*/ 564947 w 564946"/>
                  <a:gd name="connsiteY0" fmla="*/ 107747 h 564946"/>
                  <a:gd name="connsiteX1" fmla="*/ 457200 w 564946"/>
                  <a:gd name="connsiteY1" fmla="*/ 0 h 564946"/>
                  <a:gd name="connsiteX2" fmla="*/ 282473 w 564946"/>
                  <a:gd name="connsiteY2" fmla="*/ 174727 h 564946"/>
                  <a:gd name="connsiteX3" fmla="*/ 107747 w 564946"/>
                  <a:gd name="connsiteY3" fmla="*/ 0 h 564946"/>
                  <a:gd name="connsiteX4" fmla="*/ 0 w 564946"/>
                  <a:gd name="connsiteY4" fmla="*/ 107747 h 564946"/>
                  <a:gd name="connsiteX5" fmla="*/ 174727 w 564946"/>
                  <a:gd name="connsiteY5" fmla="*/ 282473 h 564946"/>
                  <a:gd name="connsiteX6" fmla="*/ 0 w 564946"/>
                  <a:gd name="connsiteY6" fmla="*/ 457200 h 564946"/>
                  <a:gd name="connsiteX7" fmla="*/ 107747 w 564946"/>
                  <a:gd name="connsiteY7" fmla="*/ 564947 h 564946"/>
                  <a:gd name="connsiteX8" fmla="*/ 282473 w 564946"/>
                  <a:gd name="connsiteY8" fmla="*/ 390220 h 564946"/>
                  <a:gd name="connsiteX9" fmla="*/ 457200 w 564946"/>
                  <a:gd name="connsiteY9" fmla="*/ 564947 h 564946"/>
                  <a:gd name="connsiteX10" fmla="*/ 564947 w 564946"/>
                  <a:gd name="connsiteY10" fmla="*/ 457200 h 564946"/>
                  <a:gd name="connsiteX11" fmla="*/ 390220 w 564946"/>
                  <a:gd name="connsiteY11" fmla="*/ 282473 h 56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4946" h="564946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 127">
                <a:extLst>
                  <a:ext uri="{FF2B5EF4-FFF2-40B4-BE49-F238E27FC236}">
                    <a16:creationId xmlns:a16="http://schemas.microsoft.com/office/drawing/2014/main" id="{FB5BA5CC-27EB-CA48-8A6C-8FF9AB55DAB1}"/>
                  </a:ext>
                </a:extLst>
              </p:cNvPr>
              <p:cNvSpPr/>
              <p:nvPr/>
            </p:nvSpPr>
            <p:spPr>
              <a:xfrm>
                <a:off x="6685273" y="4213326"/>
                <a:ext cx="564946" cy="564946"/>
              </a:xfrm>
              <a:custGeom>
                <a:avLst/>
                <a:gdLst>
                  <a:gd name="connsiteX0" fmla="*/ 564947 w 564946"/>
                  <a:gd name="connsiteY0" fmla="*/ 107747 h 564946"/>
                  <a:gd name="connsiteX1" fmla="*/ 457200 w 564946"/>
                  <a:gd name="connsiteY1" fmla="*/ 0 h 564946"/>
                  <a:gd name="connsiteX2" fmla="*/ 282473 w 564946"/>
                  <a:gd name="connsiteY2" fmla="*/ 174727 h 564946"/>
                  <a:gd name="connsiteX3" fmla="*/ 107747 w 564946"/>
                  <a:gd name="connsiteY3" fmla="*/ 0 h 564946"/>
                  <a:gd name="connsiteX4" fmla="*/ 0 w 564946"/>
                  <a:gd name="connsiteY4" fmla="*/ 107747 h 564946"/>
                  <a:gd name="connsiteX5" fmla="*/ 174727 w 564946"/>
                  <a:gd name="connsiteY5" fmla="*/ 282473 h 564946"/>
                  <a:gd name="connsiteX6" fmla="*/ 0 w 564946"/>
                  <a:gd name="connsiteY6" fmla="*/ 457200 h 564946"/>
                  <a:gd name="connsiteX7" fmla="*/ 107747 w 564946"/>
                  <a:gd name="connsiteY7" fmla="*/ 564947 h 564946"/>
                  <a:gd name="connsiteX8" fmla="*/ 282473 w 564946"/>
                  <a:gd name="connsiteY8" fmla="*/ 390220 h 564946"/>
                  <a:gd name="connsiteX9" fmla="*/ 457200 w 564946"/>
                  <a:gd name="connsiteY9" fmla="*/ 564947 h 564946"/>
                  <a:gd name="connsiteX10" fmla="*/ 564947 w 564946"/>
                  <a:gd name="connsiteY10" fmla="*/ 457200 h 564946"/>
                  <a:gd name="connsiteX11" fmla="*/ 390220 w 564946"/>
                  <a:gd name="connsiteY11" fmla="*/ 282473 h 56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4946" h="564946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 128">
                <a:extLst>
                  <a:ext uri="{FF2B5EF4-FFF2-40B4-BE49-F238E27FC236}">
                    <a16:creationId xmlns:a16="http://schemas.microsoft.com/office/drawing/2014/main" id="{EF3A627C-2B4A-8646-AEDF-CB3CD21216AD}"/>
                  </a:ext>
                </a:extLst>
              </p:cNvPr>
              <p:cNvSpPr/>
              <p:nvPr/>
            </p:nvSpPr>
            <p:spPr>
              <a:xfrm>
                <a:off x="5211032" y="2514600"/>
                <a:ext cx="538164" cy="1803958"/>
              </a:xfrm>
              <a:custGeom>
                <a:avLst/>
                <a:gdLst>
                  <a:gd name="connsiteX0" fmla="*/ 251460 w 538164"/>
                  <a:gd name="connsiteY0" fmla="*/ 152400 h 1803958"/>
                  <a:gd name="connsiteX1" fmla="*/ 381000 w 538164"/>
                  <a:gd name="connsiteY1" fmla="*/ 152400 h 1803958"/>
                  <a:gd name="connsiteX2" fmla="*/ 381000 w 538164"/>
                  <a:gd name="connsiteY2" fmla="*/ 0 h 1803958"/>
                  <a:gd name="connsiteX3" fmla="*/ 76200 w 538164"/>
                  <a:gd name="connsiteY3" fmla="*/ 0 h 1803958"/>
                  <a:gd name="connsiteX4" fmla="*/ 0 w 538164"/>
                  <a:gd name="connsiteY4" fmla="*/ 76200 h 1803958"/>
                  <a:gd name="connsiteX5" fmla="*/ 0 w 538164"/>
                  <a:gd name="connsiteY5" fmla="*/ 381000 h 1803958"/>
                  <a:gd name="connsiteX6" fmla="*/ 152400 w 538164"/>
                  <a:gd name="connsiteY6" fmla="*/ 381000 h 1803958"/>
                  <a:gd name="connsiteX7" fmla="*/ 152400 w 538164"/>
                  <a:gd name="connsiteY7" fmla="*/ 274320 h 1803958"/>
                  <a:gd name="connsiteX8" fmla="*/ 96012 w 538164"/>
                  <a:gd name="connsiteY8" fmla="*/ 1701394 h 1803958"/>
                  <a:gd name="connsiteX9" fmla="*/ 208864 w 538164"/>
                  <a:gd name="connsiteY9" fmla="*/ 1803959 h 1803958"/>
                  <a:gd name="connsiteX10" fmla="*/ 251460 w 538164"/>
                  <a:gd name="connsiteY10" fmla="*/ 152400 h 1803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8164" h="1803958">
                    <a:moveTo>
                      <a:pt x="251460" y="152400"/>
                    </a:moveTo>
                    <a:lnTo>
                      <a:pt x="381000" y="152400"/>
                    </a:lnTo>
                    <a:lnTo>
                      <a:pt x="381000" y="0"/>
                    </a:ln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81000"/>
                    </a:lnTo>
                    <a:lnTo>
                      <a:pt x="152400" y="381000"/>
                    </a:lnTo>
                    <a:lnTo>
                      <a:pt x="152400" y="274320"/>
                    </a:lnTo>
                    <a:cubicBezTo>
                      <a:pt x="482946" y="700497"/>
                      <a:pt x="459153" y="1302630"/>
                      <a:pt x="96012" y="1701394"/>
                    </a:cubicBezTo>
                    <a:lnTo>
                      <a:pt x="208864" y="1803959"/>
                    </a:lnTo>
                    <a:cubicBezTo>
                      <a:pt x="631203" y="1340396"/>
                      <a:pt x="649338" y="637118"/>
                      <a:pt x="251460" y="152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 129">
                <a:extLst>
                  <a:ext uri="{FF2B5EF4-FFF2-40B4-BE49-F238E27FC236}">
                    <a16:creationId xmlns:a16="http://schemas.microsoft.com/office/drawing/2014/main" id="{D090D06B-A85E-7443-9266-4FA36D8FD0E9}"/>
                  </a:ext>
                </a:extLst>
              </p:cNvPr>
              <p:cNvSpPr/>
              <p:nvPr/>
            </p:nvSpPr>
            <p:spPr>
              <a:xfrm>
                <a:off x="5596147" y="4648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 130">
                <a:extLst>
                  <a:ext uri="{FF2B5EF4-FFF2-40B4-BE49-F238E27FC236}">
                    <a16:creationId xmlns:a16="http://schemas.microsoft.com/office/drawing/2014/main" id="{56185A79-AA0F-6B45-B6BB-3B912C2936FF}"/>
                  </a:ext>
                </a:extLst>
              </p:cNvPr>
              <p:cNvSpPr/>
              <p:nvPr/>
            </p:nvSpPr>
            <p:spPr>
              <a:xfrm>
                <a:off x="5215147" y="2003526"/>
                <a:ext cx="1219183" cy="564946"/>
              </a:xfrm>
              <a:custGeom>
                <a:avLst/>
                <a:gdLst>
                  <a:gd name="connsiteX0" fmla="*/ 1196874 w 1219183"/>
                  <a:gd name="connsiteY0" fmla="*/ 228600 h 564946"/>
                  <a:gd name="connsiteX1" fmla="*/ 968273 w 1219183"/>
                  <a:gd name="connsiteY1" fmla="*/ 0 h 564946"/>
                  <a:gd name="connsiteX2" fmla="*/ 860527 w 1219183"/>
                  <a:gd name="connsiteY2" fmla="*/ 107747 h 564946"/>
                  <a:gd name="connsiteX3" fmla="*/ 959053 w 1219183"/>
                  <a:gd name="connsiteY3" fmla="*/ 206273 h 564946"/>
                  <a:gd name="connsiteX4" fmla="*/ 0 w 1219183"/>
                  <a:gd name="connsiteY4" fmla="*/ 206273 h 564946"/>
                  <a:gd name="connsiteX5" fmla="*/ 0 w 1219183"/>
                  <a:gd name="connsiteY5" fmla="*/ 358673 h 564946"/>
                  <a:gd name="connsiteX6" fmla="*/ 959053 w 1219183"/>
                  <a:gd name="connsiteY6" fmla="*/ 358673 h 564946"/>
                  <a:gd name="connsiteX7" fmla="*/ 860527 w 1219183"/>
                  <a:gd name="connsiteY7" fmla="*/ 457200 h 564946"/>
                  <a:gd name="connsiteX8" fmla="*/ 968273 w 1219183"/>
                  <a:gd name="connsiteY8" fmla="*/ 564947 h 564946"/>
                  <a:gd name="connsiteX9" fmla="*/ 1196874 w 1219183"/>
                  <a:gd name="connsiteY9" fmla="*/ 336347 h 564946"/>
                  <a:gd name="connsiteX10" fmla="*/ 1196874 w 1219183"/>
                  <a:gd name="connsiteY10" fmla="*/ 228600 h 56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183" h="564946">
                    <a:moveTo>
                      <a:pt x="1196874" y="228600"/>
                    </a:moveTo>
                    <a:lnTo>
                      <a:pt x="968273" y="0"/>
                    </a:lnTo>
                    <a:lnTo>
                      <a:pt x="860527" y="107747"/>
                    </a:lnTo>
                    <a:lnTo>
                      <a:pt x="959053" y="206273"/>
                    </a:lnTo>
                    <a:lnTo>
                      <a:pt x="0" y="206273"/>
                    </a:lnTo>
                    <a:lnTo>
                      <a:pt x="0" y="358673"/>
                    </a:lnTo>
                    <a:lnTo>
                      <a:pt x="959053" y="358673"/>
                    </a:lnTo>
                    <a:lnTo>
                      <a:pt x="860527" y="457200"/>
                    </a:lnTo>
                    <a:lnTo>
                      <a:pt x="968273" y="564947"/>
                    </a:lnTo>
                    <a:lnTo>
                      <a:pt x="1196874" y="336347"/>
                    </a:lnTo>
                    <a:cubicBezTo>
                      <a:pt x="1226620" y="306591"/>
                      <a:pt x="1226620" y="258356"/>
                      <a:pt x="1196874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 131">
                <a:extLst>
                  <a:ext uri="{FF2B5EF4-FFF2-40B4-BE49-F238E27FC236}">
                    <a16:creationId xmlns:a16="http://schemas.microsoft.com/office/drawing/2014/main" id="{EF0CE657-A39C-B84B-BFE8-22D72EC55F37}"/>
                  </a:ext>
                </a:extLst>
              </p:cNvPr>
              <p:cNvSpPr/>
              <p:nvPr/>
            </p:nvSpPr>
            <p:spPr>
              <a:xfrm>
                <a:off x="5824740" y="2667000"/>
                <a:ext cx="838206" cy="1828800"/>
              </a:xfrm>
              <a:custGeom>
                <a:avLst/>
                <a:gdLst>
                  <a:gd name="connsiteX0" fmla="*/ 762007 w 838206"/>
                  <a:gd name="connsiteY0" fmla="*/ 0 h 1828800"/>
                  <a:gd name="connsiteX1" fmla="*/ 457207 w 838206"/>
                  <a:gd name="connsiteY1" fmla="*/ 0 h 1828800"/>
                  <a:gd name="connsiteX2" fmla="*/ 457207 w 838206"/>
                  <a:gd name="connsiteY2" fmla="*/ 152400 h 1828800"/>
                  <a:gd name="connsiteX3" fmla="*/ 580651 w 838206"/>
                  <a:gd name="connsiteY3" fmla="*/ 152400 h 1828800"/>
                  <a:gd name="connsiteX4" fmla="*/ 7 w 838206"/>
                  <a:gd name="connsiteY4" fmla="*/ 1624051 h 1828800"/>
                  <a:gd name="connsiteX5" fmla="*/ 7 w 838206"/>
                  <a:gd name="connsiteY5" fmla="*/ 1828800 h 1828800"/>
                  <a:gd name="connsiteX6" fmla="*/ 152407 w 838206"/>
                  <a:gd name="connsiteY6" fmla="*/ 1828800 h 1828800"/>
                  <a:gd name="connsiteX7" fmla="*/ 152407 w 838206"/>
                  <a:gd name="connsiteY7" fmla="*/ 1624051 h 1828800"/>
                  <a:gd name="connsiteX8" fmla="*/ 685807 w 838206"/>
                  <a:gd name="connsiteY8" fmla="*/ 262814 h 1828800"/>
                  <a:gd name="connsiteX9" fmla="*/ 685807 w 838206"/>
                  <a:gd name="connsiteY9" fmla="*/ 381000 h 1828800"/>
                  <a:gd name="connsiteX10" fmla="*/ 838207 w 838206"/>
                  <a:gd name="connsiteY10" fmla="*/ 381000 h 1828800"/>
                  <a:gd name="connsiteX11" fmla="*/ 838207 w 838206"/>
                  <a:gd name="connsiteY11" fmla="*/ 76200 h 1828800"/>
                  <a:gd name="connsiteX12" fmla="*/ 762007 w 838206"/>
                  <a:gd name="connsiteY12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8206" h="1828800">
                    <a:moveTo>
                      <a:pt x="762007" y="0"/>
                    </a:moveTo>
                    <a:lnTo>
                      <a:pt x="457207" y="0"/>
                    </a:lnTo>
                    <a:lnTo>
                      <a:pt x="457207" y="152400"/>
                    </a:lnTo>
                    <a:lnTo>
                      <a:pt x="580651" y="152400"/>
                    </a:lnTo>
                    <a:cubicBezTo>
                      <a:pt x="206375" y="550859"/>
                      <a:pt x="-1365" y="1077373"/>
                      <a:pt x="7" y="1624051"/>
                    </a:cubicBezTo>
                    <a:lnTo>
                      <a:pt x="7" y="1828800"/>
                    </a:lnTo>
                    <a:lnTo>
                      <a:pt x="152407" y="1828800"/>
                    </a:lnTo>
                    <a:lnTo>
                      <a:pt x="152407" y="1624051"/>
                    </a:lnTo>
                    <a:cubicBezTo>
                      <a:pt x="151149" y="1119083"/>
                      <a:pt x="341811" y="632498"/>
                      <a:pt x="685807" y="262814"/>
                    </a:cubicBezTo>
                    <a:lnTo>
                      <a:pt x="685807" y="381000"/>
                    </a:lnTo>
                    <a:lnTo>
                      <a:pt x="838207" y="381000"/>
                    </a:lnTo>
                    <a:lnTo>
                      <a:pt x="838207" y="76200"/>
                    </a:lnTo>
                    <a:cubicBezTo>
                      <a:pt x="838207" y="34119"/>
                      <a:pt x="804088" y="0"/>
                      <a:pt x="7620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E52C9299-D30D-4E4B-A32D-03C5158E9232}"/>
                </a:ext>
              </a:extLst>
            </p:cNvPr>
            <p:cNvSpPr txBox="1"/>
            <p:nvPr/>
          </p:nvSpPr>
          <p:spPr>
            <a:xfrm>
              <a:off x="7934613" y="4090735"/>
              <a:ext cx="1566691" cy="409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DA6C67"/>
                  </a:solidFill>
                  <a:latin typeface="Bebas Neue Book" panose="020B0606020202050201" pitchFamily="34" charset="77"/>
                </a:rPr>
                <a:t>Strategy is important for business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E8FBCEE-35D3-1B47-81D5-1CE96BD8A638}"/>
              </a:ext>
            </a:extLst>
          </p:cNvPr>
          <p:cNvGrpSpPr/>
          <p:nvPr/>
        </p:nvGrpSpPr>
        <p:grpSpPr>
          <a:xfrm>
            <a:off x="9870673" y="4034653"/>
            <a:ext cx="1566691" cy="1405571"/>
            <a:chOff x="9676300" y="3094316"/>
            <a:chExt cx="1566691" cy="1405571"/>
          </a:xfrm>
        </p:grpSpPr>
        <p:grpSp>
          <p:nvGrpSpPr>
            <p:cNvPr id="84" name="Graphic 3">
              <a:extLst>
                <a:ext uri="{FF2B5EF4-FFF2-40B4-BE49-F238E27FC236}">
                  <a16:creationId xmlns:a16="http://schemas.microsoft.com/office/drawing/2014/main" id="{9514CA17-346F-DB4B-8F23-A6AF9EB050CA}"/>
                </a:ext>
              </a:extLst>
            </p:cNvPr>
            <p:cNvGrpSpPr/>
            <p:nvPr/>
          </p:nvGrpSpPr>
          <p:grpSpPr>
            <a:xfrm>
              <a:off x="10064272" y="3094316"/>
              <a:ext cx="777708" cy="778121"/>
              <a:chOff x="3810000" y="1143000"/>
              <a:chExt cx="4572000" cy="4572000"/>
            </a:xfrm>
            <a:gradFill>
              <a:gsLst>
                <a:gs pos="0">
                  <a:srgbClr val="DA6C67"/>
                </a:gs>
                <a:gs pos="100000">
                  <a:srgbClr val="C7635F"/>
                </a:gs>
              </a:gsLst>
              <a:lin ang="5400000" scaled="1"/>
            </a:gradFill>
          </p:grpSpPr>
          <p:sp>
            <p:nvSpPr>
              <p:cNvPr id="106" name="Freeform 105">
                <a:extLst>
                  <a:ext uri="{FF2B5EF4-FFF2-40B4-BE49-F238E27FC236}">
                    <a16:creationId xmlns:a16="http://schemas.microsoft.com/office/drawing/2014/main" id="{47B48E87-7E93-624B-960C-CC584D9A4799}"/>
                  </a:ext>
                </a:extLst>
              </p:cNvPr>
              <p:cNvSpPr/>
              <p:nvPr/>
            </p:nvSpPr>
            <p:spPr>
              <a:xfrm>
                <a:off x="4114800" y="1752600"/>
                <a:ext cx="3962400" cy="3962400"/>
              </a:xfrm>
              <a:custGeom>
                <a:avLst/>
                <a:gdLst>
                  <a:gd name="connsiteX0" fmla="*/ 3581400 w 3962400"/>
                  <a:gd name="connsiteY0" fmla="*/ 0 h 3962400"/>
                  <a:gd name="connsiteX1" fmla="*/ 3505200 w 3962400"/>
                  <a:gd name="connsiteY1" fmla="*/ 0 h 3962400"/>
                  <a:gd name="connsiteX2" fmla="*/ 3505200 w 3962400"/>
                  <a:gd name="connsiteY2" fmla="*/ 152400 h 3962400"/>
                  <a:gd name="connsiteX3" fmla="*/ 3581400 w 3962400"/>
                  <a:gd name="connsiteY3" fmla="*/ 152400 h 3962400"/>
                  <a:gd name="connsiteX4" fmla="*/ 3810000 w 3962400"/>
                  <a:gd name="connsiteY4" fmla="*/ 381000 h 3962400"/>
                  <a:gd name="connsiteX5" fmla="*/ 3810000 w 3962400"/>
                  <a:gd name="connsiteY5" fmla="*/ 2438400 h 3962400"/>
                  <a:gd name="connsiteX6" fmla="*/ 152400 w 3962400"/>
                  <a:gd name="connsiteY6" fmla="*/ 2438400 h 3962400"/>
                  <a:gd name="connsiteX7" fmla="*/ 152400 w 3962400"/>
                  <a:gd name="connsiteY7" fmla="*/ 381000 h 3962400"/>
                  <a:gd name="connsiteX8" fmla="*/ 381000 w 3962400"/>
                  <a:gd name="connsiteY8" fmla="*/ 152400 h 3962400"/>
                  <a:gd name="connsiteX9" fmla="*/ 457200 w 3962400"/>
                  <a:gd name="connsiteY9" fmla="*/ 152400 h 3962400"/>
                  <a:gd name="connsiteX10" fmla="*/ 457200 w 3962400"/>
                  <a:gd name="connsiteY10" fmla="*/ 0 h 3962400"/>
                  <a:gd name="connsiteX11" fmla="*/ 381000 w 3962400"/>
                  <a:gd name="connsiteY11" fmla="*/ 0 h 3962400"/>
                  <a:gd name="connsiteX12" fmla="*/ 0 w 3962400"/>
                  <a:gd name="connsiteY12" fmla="*/ 381000 h 3962400"/>
                  <a:gd name="connsiteX13" fmla="*/ 0 w 3962400"/>
                  <a:gd name="connsiteY13" fmla="*/ 2667000 h 3962400"/>
                  <a:gd name="connsiteX14" fmla="*/ 381000 w 3962400"/>
                  <a:gd name="connsiteY14" fmla="*/ 3048000 h 3962400"/>
                  <a:gd name="connsiteX15" fmla="*/ 1494511 w 3962400"/>
                  <a:gd name="connsiteY15" fmla="*/ 3048000 h 3962400"/>
                  <a:gd name="connsiteX16" fmla="*/ 1240536 w 3962400"/>
                  <a:gd name="connsiteY16" fmla="*/ 3810000 h 3962400"/>
                  <a:gd name="connsiteX17" fmla="*/ 990600 w 3962400"/>
                  <a:gd name="connsiteY17" fmla="*/ 3810000 h 3962400"/>
                  <a:gd name="connsiteX18" fmla="*/ 990600 w 3962400"/>
                  <a:gd name="connsiteY18" fmla="*/ 3962400 h 3962400"/>
                  <a:gd name="connsiteX19" fmla="*/ 2971800 w 3962400"/>
                  <a:gd name="connsiteY19" fmla="*/ 3962400 h 3962400"/>
                  <a:gd name="connsiteX20" fmla="*/ 2971800 w 3962400"/>
                  <a:gd name="connsiteY20" fmla="*/ 3810000 h 3962400"/>
                  <a:gd name="connsiteX21" fmla="*/ 2721864 w 3962400"/>
                  <a:gd name="connsiteY21" fmla="*/ 3810000 h 3962400"/>
                  <a:gd name="connsiteX22" fmla="*/ 2467890 w 3962400"/>
                  <a:gd name="connsiteY22" fmla="*/ 3048000 h 3962400"/>
                  <a:gd name="connsiteX23" fmla="*/ 3581400 w 3962400"/>
                  <a:gd name="connsiteY23" fmla="*/ 3048000 h 3962400"/>
                  <a:gd name="connsiteX24" fmla="*/ 3962400 w 3962400"/>
                  <a:gd name="connsiteY24" fmla="*/ 2667000 h 3962400"/>
                  <a:gd name="connsiteX25" fmla="*/ 3962400 w 3962400"/>
                  <a:gd name="connsiteY25" fmla="*/ 381000 h 3962400"/>
                  <a:gd name="connsiteX26" fmla="*/ 3581400 w 3962400"/>
                  <a:gd name="connsiteY26" fmla="*/ 0 h 3962400"/>
                  <a:gd name="connsiteX27" fmla="*/ 2561234 w 3962400"/>
                  <a:gd name="connsiteY27" fmla="*/ 3810000 h 3962400"/>
                  <a:gd name="connsiteX28" fmla="*/ 1401166 w 3962400"/>
                  <a:gd name="connsiteY28" fmla="*/ 3810000 h 3962400"/>
                  <a:gd name="connsiteX29" fmla="*/ 1655140 w 3962400"/>
                  <a:gd name="connsiteY29" fmla="*/ 3048000 h 3962400"/>
                  <a:gd name="connsiteX30" fmla="*/ 2307260 w 3962400"/>
                  <a:gd name="connsiteY30" fmla="*/ 3048000 h 3962400"/>
                  <a:gd name="connsiteX31" fmla="*/ 2561234 w 3962400"/>
                  <a:gd name="connsiteY31" fmla="*/ 3810000 h 3962400"/>
                  <a:gd name="connsiteX32" fmla="*/ 3810000 w 3962400"/>
                  <a:gd name="connsiteY32" fmla="*/ 2667000 h 3962400"/>
                  <a:gd name="connsiteX33" fmla="*/ 3581400 w 3962400"/>
                  <a:gd name="connsiteY33" fmla="*/ 2895600 h 3962400"/>
                  <a:gd name="connsiteX34" fmla="*/ 381000 w 3962400"/>
                  <a:gd name="connsiteY34" fmla="*/ 2895600 h 3962400"/>
                  <a:gd name="connsiteX35" fmla="*/ 152400 w 3962400"/>
                  <a:gd name="connsiteY35" fmla="*/ 2667000 h 3962400"/>
                  <a:gd name="connsiteX36" fmla="*/ 152400 w 3962400"/>
                  <a:gd name="connsiteY36" fmla="*/ 2590800 h 3962400"/>
                  <a:gd name="connsiteX37" fmla="*/ 3810000 w 3962400"/>
                  <a:gd name="connsiteY37" fmla="*/ 2590800 h 3962400"/>
                  <a:gd name="connsiteX38" fmla="*/ 3810000 w 3962400"/>
                  <a:gd name="connsiteY38" fmla="*/ 2667000 h 396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3962400" h="3962400">
                    <a:moveTo>
                      <a:pt x="3581400" y="0"/>
                    </a:moveTo>
                    <a:lnTo>
                      <a:pt x="3505200" y="0"/>
                    </a:lnTo>
                    <a:lnTo>
                      <a:pt x="3505200" y="152400"/>
                    </a:lnTo>
                    <a:lnTo>
                      <a:pt x="3581400" y="152400"/>
                    </a:lnTo>
                    <a:cubicBezTo>
                      <a:pt x="3707654" y="152400"/>
                      <a:pt x="3810000" y="254746"/>
                      <a:pt x="3810000" y="381000"/>
                    </a:cubicBezTo>
                    <a:lnTo>
                      <a:pt x="3810000" y="2438400"/>
                    </a:lnTo>
                    <a:lnTo>
                      <a:pt x="152400" y="2438400"/>
                    </a:lnTo>
                    <a:lnTo>
                      <a:pt x="152400" y="381000"/>
                    </a:lnTo>
                    <a:cubicBezTo>
                      <a:pt x="152400" y="254746"/>
                      <a:pt x="254746" y="152400"/>
                      <a:pt x="381000" y="152400"/>
                    </a:cubicBezTo>
                    <a:lnTo>
                      <a:pt x="457200" y="152400"/>
                    </a:lnTo>
                    <a:lnTo>
                      <a:pt x="457200" y="0"/>
                    </a:lnTo>
                    <a:lnTo>
                      <a:pt x="381000" y="0"/>
                    </a:lnTo>
                    <a:cubicBezTo>
                      <a:pt x="170688" y="248"/>
                      <a:pt x="248" y="170688"/>
                      <a:pt x="0" y="381000"/>
                    </a:cubicBezTo>
                    <a:lnTo>
                      <a:pt x="0" y="2667000"/>
                    </a:lnTo>
                    <a:cubicBezTo>
                      <a:pt x="248" y="2877312"/>
                      <a:pt x="170688" y="3047752"/>
                      <a:pt x="381000" y="3048000"/>
                    </a:cubicBezTo>
                    <a:lnTo>
                      <a:pt x="1494511" y="3048000"/>
                    </a:lnTo>
                    <a:lnTo>
                      <a:pt x="1240536" y="3810000"/>
                    </a:lnTo>
                    <a:lnTo>
                      <a:pt x="990600" y="3810000"/>
                    </a:lnTo>
                    <a:lnTo>
                      <a:pt x="990600" y="3962400"/>
                    </a:lnTo>
                    <a:lnTo>
                      <a:pt x="2971800" y="3962400"/>
                    </a:lnTo>
                    <a:lnTo>
                      <a:pt x="2971800" y="3810000"/>
                    </a:lnTo>
                    <a:lnTo>
                      <a:pt x="2721864" y="3810000"/>
                    </a:lnTo>
                    <a:lnTo>
                      <a:pt x="2467890" y="3048000"/>
                    </a:lnTo>
                    <a:lnTo>
                      <a:pt x="3581400" y="3048000"/>
                    </a:lnTo>
                    <a:cubicBezTo>
                      <a:pt x="3791712" y="3047752"/>
                      <a:pt x="3962152" y="2877312"/>
                      <a:pt x="3962400" y="2667000"/>
                    </a:cubicBezTo>
                    <a:lnTo>
                      <a:pt x="3962400" y="381000"/>
                    </a:lnTo>
                    <a:cubicBezTo>
                      <a:pt x="3962152" y="170688"/>
                      <a:pt x="3791712" y="248"/>
                      <a:pt x="3581400" y="0"/>
                    </a:cubicBezTo>
                    <a:close/>
                    <a:moveTo>
                      <a:pt x="2561234" y="3810000"/>
                    </a:moveTo>
                    <a:lnTo>
                      <a:pt x="1401166" y="3810000"/>
                    </a:lnTo>
                    <a:lnTo>
                      <a:pt x="1655140" y="3048000"/>
                    </a:lnTo>
                    <a:lnTo>
                      <a:pt x="2307260" y="3048000"/>
                    </a:lnTo>
                    <a:lnTo>
                      <a:pt x="2561234" y="3810000"/>
                    </a:lnTo>
                    <a:close/>
                    <a:moveTo>
                      <a:pt x="3810000" y="2667000"/>
                    </a:moveTo>
                    <a:cubicBezTo>
                      <a:pt x="3810000" y="2793254"/>
                      <a:pt x="3707654" y="2895600"/>
                      <a:pt x="3581400" y="2895600"/>
                    </a:cubicBezTo>
                    <a:lnTo>
                      <a:pt x="381000" y="2895600"/>
                    </a:lnTo>
                    <a:cubicBezTo>
                      <a:pt x="254746" y="2895600"/>
                      <a:pt x="152400" y="2793254"/>
                      <a:pt x="152400" y="2667000"/>
                    </a:cubicBezTo>
                    <a:lnTo>
                      <a:pt x="152400" y="2590800"/>
                    </a:lnTo>
                    <a:lnTo>
                      <a:pt x="3810000" y="2590800"/>
                    </a:lnTo>
                    <a:lnTo>
                      <a:pt x="3810000" y="2667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 106">
                <a:extLst>
                  <a:ext uri="{FF2B5EF4-FFF2-40B4-BE49-F238E27FC236}">
                    <a16:creationId xmlns:a16="http://schemas.microsoft.com/office/drawing/2014/main" id="{62E6F360-533F-DF4B-98EF-4D9F5E0DF255}"/>
                  </a:ext>
                </a:extLst>
              </p:cNvPr>
              <p:cNvSpPr/>
              <p:nvPr/>
            </p:nvSpPr>
            <p:spPr>
              <a:xfrm>
                <a:off x="4724400" y="1143000"/>
                <a:ext cx="2743200" cy="2895600"/>
              </a:xfrm>
              <a:custGeom>
                <a:avLst/>
                <a:gdLst>
                  <a:gd name="connsiteX0" fmla="*/ 2514600 w 2743200"/>
                  <a:gd name="connsiteY0" fmla="*/ 0 h 2895600"/>
                  <a:gd name="connsiteX1" fmla="*/ 228600 w 2743200"/>
                  <a:gd name="connsiteY1" fmla="*/ 0 h 2895600"/>
                  <a:gd name="connsiteX2" fmla="*/ 0 w 2743200"/>
                  <a:gd name="connsiteY2" fmla="*/ 228600 h 2895600"/>
                  <a:gd name="connsiteX3" fmla="*/ 0 w 2743200"/>
                  <a:gd name="connsiteY3" fmla="*/ 2895600 h 2895600"/>
                  <a:gd name="connsiteX4" fmla="*/ 152400 w 2743200"/>
                  <a:gd name="connsiteY4" fmla="*/ 2895600 h 2895600"/>
                  <a:gd name="connsiteX5" fmla="*/ 152400 w 2743200"/>
                  <a:gd name="connsiteY5" fmla="*/ 228600 h 2895600"/>
                  <a:gd name="connsiteX6" fmla="*/ 228600 w 2743200"/>
                  <a:gd name="connsiteY6" fmla="*/ 152400 h 2895600"/>
                  <a:gd name="connsiteX7" fmla="*/ 2514600 w 2743200"/>
                  <a:gd name="connsiteY7" fmla="*/ 152400 h 2895600"/>
                  <a:gd name="connsiteX8" fmla="*/ 2590800 w 2743200"/>
                  <a:gd name="connsiteY8" fmla="*/ 228600 h 2895600"/>
                  <a:gd name="connsiteX9" fmla="*/ 2590800 w 2743200"/>
                  <a:gd name="connsiteY9" fmla="*/ 2895600 h 2895600"/>
                  <a:gd name="connsiteX10" fmla="*/ 2743200 w 2743200"/>
                  <a:gd name="connsiteY10" fmla="*/ 2895600 h 2895600"/>
                  <a:gd name="connsiteX11" fmla="*/ 2743200 w 2743200"/>
                  <a:gd name="connsiteY11" fmla="*/ 228600 h 2895600"/>
                  <a:gd name="connsiteX12" fmla="*/ 2514600 w 2743200"/>
                  <a:gd name="connsiteY12" fmla="*/ 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43200" h="2895600">
                    <a:moveTo>
                      <a:pt x="25146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2895600"/>
                    </a:lnTo>
                    <a:lnTo>
                      <a:pt x="152400" y="2895600"/>
                    </a:ln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514600" y="152400"/>
                    </a:lnTo>
                    <a:cubicBezTo>
                      <a:pt x="2556682" y="152400"/>
                      <a:pt x="2590800" y="186519"/>
                      <a:pt x="2590800" y="228600"/>
                    </a:cubicBezTo>
                    <a:lnTo>
                      <a:pt x="2590800" y="2895600"/>
                    </a:lnTo>
                    <a:lnTo>
                      <a:pt x="2743200" y="2895600"/>
                    </a:lnTo>
                    <a:lnTo>
                      <a:pt x="2743200" y="228600"/>
                    </a:lnTo>
                    <a:cubicBezTo>
                      <a:pt x="2743200" y="102346"/>
                      <a:pt x="2640854" y="0"/>
                      <a:pt x="2514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 107">
                <a:extLst>
                  <a:ext uri="{FF2B5EF4-FFF2-40B4-BE49-F238E27FC236}">
                    <a16:creationId xmlns:a16="http://schemas.microsoft.com/office/drawing/2014/main" id="{C876AB03-03FF-F84D-B111-9E4D2C2720B8}"/>
                  </a:ext>
                </a:extLst>
              </p:cNvPr>
              <p:cNvSpPr/>
              <p:nvPr/>
            </p:nvSpPr>
            <p:spPr>
              <a:xfrm>
                <a:off x="5105400" y="1447800"/>
                <a:ext cx="2057855" cy="2590800"/>
              </a:xfrm>
              <a:custGeom>
                <a:avLst/>
                <a:gdLst>
                  <a:gd name="connsiteX0" fmla="*/ 2050161 w 2057855"/>
                  <a:gd name="connsiteY0" fmla="*/ 1524381 h 2590800"/>
                  <a:gd name="connsiteX1" fmla="*/ 1676400 w 2057855"/>
                  <a:gd name="connsiteY1" fmla="*/ 1219200 h 2590800"/>
                  <a:gd name="connsiteX2" fmla="*/ 683819 w 2057855"/>
                  <a:gd name="connsiteY2" fmla="*/ 1219200 h 2590800"/>
                  <a:gd name="connsiteX3" fmla="*/ 683819 w 2057855"/>
                  <a:gd name="connsiteY3" fmla="*/ 762000 h 2590800"/>
                  <a:gd name="connsiteX4" fmla="*/ 1676400 w 2057855"/>
                  <a:gd name="connsiteY4" fmla="*/ 762000 h 2590800"/>
                  <a:gd name="connsiteX5" fmla="*/ 2057400 w 2057855"/>
                  <a:gd name="connsiteY5" fmla="*/ 381000 h 2590800"/>
                  <a:gd name="connsiteX6" fmla="*/ 1676400 w 2057855"/>
                  <a:gd name="connsiteY6" fmla="*/ 0 h 2590800"/>
                  <a:gd name="connsiteX7" fmla="*/ 1295400 w 2057855"/>
                  <a:gd name="connsiteY7" fmla="*/ 381000 h 2590800"/>
                  <a:gd name="connsiteX8" fmla="*/ 1373581 w 2057855"/>
                  <a:gd name="connsiteY8" fmla="*/ 609600 h 2590800"/>
                  <a:gd name="connsiteX9" fmla="*/ 381000 w 2057855"/>
                  <a:gd name="connsiteY9" fmla="*/ 609600 h 2590800"/>
                  <a:gd name="connsiteX10" fmla="*/ 0 w 2057855"/>
                  <a:gd name="connsiteY10" fmla="*/ 990600 h 2590800"/>
                  <a:gd name="connsiteX11" fmla="*/ 381000 w 2057855"/>
                  <a:gd name="connsiteY11" fmla="*/ 1371600 h 2590800"/>
                  <a:gd name="connsiteX12" fmla="*/ 1373581 w 2057855"/>
                  <a:gd name="connsiteY12" fmla="*/ 1371600 h 2590800"/>
                  <a:gd name="connsiteX13" fmla="*/ 1373581 w 2057855"/>
                  <a:gd name="connsiteY13" fmla="*/ 1828800 h 2590800"/>
                  <a:gd name="connsiteX14" fmla="*/ 457200 w 2057855"/>
                  <a:gd name="connsiteY14" fmla="*/ 1828800 h 2590800"/>
                  <a:gd name="connsiteX15" fmla="*/ 76200 w 2057855"/>
                  <a:gd name="connsiteY15" fmla="*/ 2209800 h 2590800"/>
                  <a:gd name="connsiteX16" fmla="*/ 457200 w 2057855"/>
                  <a:gd name="connsiteY16" fmla="*/ 2590800 h 2590800"/>
                  <a:gd name="connsiteX17" fmla="*/ 838200 w 2057855"/>
                  <a:gd name="connsiteY17" fmla="*/ 2209800 h 2590800"/>
                  <a:gd name="connsiteX18" fmla="*/ 760019 w 2057855"/>
                  <a:gd name="connsiteY18" fmla="*/ 1981200 h 2590800"/>
                  <a:gd name="connsiteX19" fmla="*/ 1752600 w 2057855"/>
                  <a:gd name="connsiteY19" fmla="*/ 1981200 h 2590800"/>
                  <a:gd name="connsiteX20" fmla="*/ 1752600 w 2057855"/>
                  <a:gd name="connsiteY20" fmla="*/ 1973580 h 2590800"/>
                  <a:gd name="connsiteX21" fmla="*/ 2050161 w 2057855"/>
                  <a:gd name="connsiteY21" fmla="*/ 1524381 h 2590800"/>
                  <a:gd name="connsiteX22" fmla="*/ 1676400 w 2057855"/>
                  <a:gd name="connsiteY22" fmla="*/ 152400 h 2590800"/>
                  <a:gd name="connsiteX23" fmla="*/ 1905000 w 2057855"/>
                  <a:gd name="connsiteY23" fmla="*/ 381000 h 2590800"/>
                  <a:gd name="connsiteX24" fmla="*/ 1676400 w 2057855"/>
                  <a:gd name="connsiteY24" fmla="*/ 609600 h 2590800"/>
                  <a:gd name="connsiteX25" fmla="*/ 1447800 w 2057855"/>
                  <a:gd name="connsiteY25" fmla="*/ 381000 h 2590800"/>
                  <a:gd name="connsiteX26" fmla="*/ 1676400 w 2057855"/>
                  <a:gd name="connsiteY26" fmla="*/ 152400 h 2590800"/>
                  <a:gd name="connsiteX27" fmla="*/ 381000 w 2057855"/>
                  <a:gd name="connsiteY27" fmla="*/ 1219200 h 2590800"/>
                  <a:gd name="connsiteX28" fmla="*/ 152400 w 2057855"/>
                  <a:gd name="connsiteY28" fmla="*/ 990600 h 2590800"/>
                  <a:gd name="connsiteX29" fmla="*/ 381000 w 2057855"/>
                  <a:gd name="connsiteY29" fmla="*/ 762000 h 2590800"/>
                  <a:gd name="connsiteX30" fmla="*/ 609600 w 2057855"/>
                  <a:gd name="connsiteY30" fmla="*/ 990600 h 2590800"/>
                  <a:gd name="connsiteX31" fmla="*/ 381000 w 2057855"/>
                  <a:gd name="connsiteY31" fmla="*/ 1219200 h 2590800"/>
                  <a:gd name="connsiteX32" fmla="*/ 457200 w 2057855"/>
                  <a:gd name="connsiteY32" fmla="*/ 2438400 h 2590800"/>
                  <a:gd name="connsiteX33" fmla="*/ 228600 w 2057855"/>
                  <a:gd name="connsiteY33" fmla="*/ 2209800 h 2590800"/>
                  <a:gd name="connsiteX34" fmla="*/ 457200 w 2057855"/>
                  <a:gd name="connsiteY34" fmla="*/ 1981200 h 2590800"/>
                  <a:gd name="connsiteX35" fmla="*/ 685800 w 2057855"/>
                  <a:gd name="connsiteY35" fmla="*/ 2209800 h 2590800"/>
                  <a:gd name="connsiteX36" fmla="*/ 457200 w 2057855"/>
                  <a:gd name="connsiteY36" fmla="*/ 2438400 h 2590800"/>
                  <a:gd name="connsiteX37" fmla="*/ 1676400 w 2057855"/>
                  <a:gd name="connsiteY37" fmla="*/ 1828800 h 2590800"/>
                  <a:gd name="connsiteX38" fmla="*/ 1447800 w 2057855"/>
                  <a:gd name="connsiteY38" fmla="*/ 1600200 h 2590800"/>
                  <a:gd name="connsiteX39" fmla="*/ 1676400 w 2057855"/>
                  <a:gd name="connsiteY39" fmla="*/ 1371600 h 2590800"/>
                  <a:gd name="connsiteX40" fmla="*/ 1905000 w 2057855"/>
                  <a:gd name="connsiteY40" fmla="*/ 1600200 h 2590800"/>
                  <a:gd name="connsiteX41" fmla="*/ 1676400 w 2057855"/>
                  <a:gd name="connsiteY41" fmla="*/ 1828800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057855" h="2590800">
                    <a:moveTo>
                      <a:pt x="2050161" y="1524381"/>
                    </a:moveTo>
                    <a:cubicBezTo>
                      <a:pt x="2014071" y="1346673"/>
                      <a:pt x="1857737" y="1219019"/>
                      <a:pt x="1676400" y="1219200"/>
                    </a:cubicBezTo>
                    <a:lnTo>
                      <a:pt x="683819" y="1219200"/>
                    </a:lnTo>
                    <a:cubicBezTo>
                      <a:pt x="788032" y="1084612"/>
                      <a:pt x="788032" y="896588"/>
                      <a:pt x="683819" y="762000"/>
                    </a:cubicBezTo>
                    <a:lnTo>
                      <a:pt x="1676400" y="762000"/>
                    </a:lnTo>
                    <a:cubicBezTo>
                      <a:pt x="1886712" y="761752"/>
                      <a:pt x="2057152" y="591312"/>
                      <a:pt x="2057400" y="381000"/>
                    </a:cubicBezTo>
                    <a:cubicBezTo>
                      <a:pt x="2057400" y="170583"/>
                      <a:pt x="1886817" y="0"/>
                      <a:pt x="1676400" y="0"/>
                    </a:cubicBezTo>
                    <a:cubicBezTo>
                      <a:pt x="1465983" y="0"/>
                      <a:pt x="1295400" y="170583"/>
                      <a:pt x="1295400" y="381000"/>
                    </a:cubicBezTo>
                    <a:cubicBezTo>
                      <a:pt x="1295676" y="463715"/>
                      <a:pt x="1323156" y="544039"/>
                      <a:pt x="1373581" y="609600"/>
                    </a:cubicBezTo>
                    <a:lnTo>
                      <a:pt x="381000" y="609600"/>
                    </a:lnTo>
                    <a:cubicBezTo>
                      <a:pt x="170583" y="609600"/>
                      <a:pt x="0" y="780183"/>
                      <a:pt x="0" y="990600"/>
                    </a:cubicBezTo>
                    <a:cubicBezTo>
                      <a:pt x="0" y="1201017"/>
                      <a:pt x="170583" y="1371600"/>
                      <a:pt x="381000" y="1371600"/>
                    </a:cubicBezTo>
                    <a:lnTo>
                      <a:pt x="1373581" y="1371600"/>
                    </a:lnTo>
                    <a:cubicBezTo>
                      <a:pt x="1269368" y="1506188"/>
                      <a:pt x="1269368" y="1694212"/>
                      <a:pt x="1373581" y="1828800"/>
                    </a:cubicBezTo>
                    <a:lnTo>
                      <a:pt x="457200" y="1828800"/>
                    </a:lnTo>
                    <a:cubicBezTo>
                      <a:pt x="246783" y="1828800"/>
                      <a:pt x="76200" y="1999383"/>
                      <a:pt x="76200" y="2209800"/>
                    </a:cubicBezTo>
                    <a:cubicBezTo>
                      <a:pt x="76200" y="2420217"/>
                      <a:pt x="246783" y="2590800"/>
                      <a:pt x="457200" y="2590800"/>
                    </a:cubicBezTo>
                    <a:cubicBezTo>
                      <a:pt x="667617" y="2590800"/>
                      <a:pt x="838200" y="2420217"/>
                      <a:pt x="838200" y="2209800"/>
                    </a:cubicBezTo>
                    <a:cubicBezTo>
                      <a:pt x="837924" y="2127085"/>
                      <a:pt x="810444" y="2046761"/>
                      <a:pt x="760019" y="1981200"/>
                    </a:cubicBezTo>
                    <a:lnTo>
                      <a:pt x="1752600" y="1981200"/>
                    </a:lnTo>
                    <a:lnTo>
                      <a:pt x="1752600" y="1973580"/>
                    </a:lnTo>
                    <a:cubicBezTo>
                      <a:pt x="1958816" y="1931708"/>
                      <a:pt x="2092033" y="1730597"/>
                      <a:pt x="2050161" y="1524381"/>
                    </a:cubicBezTo>
                    <a:close/>
                    <a:moveTo>
                      <a:pt x="1676400" y="152400"/>
                    </a:moveTo>
                    <a:cubicBezTo>
                      <a:pt x="1802654" y="152400"/>
                      <a:pt x="1905000" y="254746"/>
                      <a:pt x="1905000" y="381000"/>
                    </a:cubicBezTo>
                    <a:cubicBezTo>
                      <a:pt x="1905000" y="507254"/>
                      <a:pt x="1802654" y="609600"/>
                      <a:pt x="1676400" y="609600"/>
                    </a:cubicBezTo>
                    <a:cubicBezTo>
                      <a:pt x="1550146" y="609600"/>
                      <a:pt x="1447800" y="507254"/>
                      <a:pt x="1447800" y="381000"/>
                    </a:cubicBezTo>
                    <a:cubicBezTo>
                      <a:pt x="1447800" y="254746"/>
                      <a:pt x="1550146" y="152400"/>
                      <a:pt x="1676400" y="152400"/>
                    </a:cubicBezTo>
                    <a:close/>
                    <a:moveTo>
                      <a:pt x="381000" y="1219200"/>
                    </a:moveTo>
                    <a:cubicBezTo>
                      <a:pt x="254746" y="1219200"/>
                      <a:pt x="152400" y="1116854"/>
                      <a:pt x="152400" y="990600"/>
                    </a:cubicBezTo>
                    <a:cubicBezTo>
                      <a:pt x="152400" y="864346"/>
                      <a:pt x="254746" y="762000"/>
                      <a:pt x="381000" y="762000"/>
                    </a:cubicBezTo>
                    <a:cubicBezTo>
                      <a:pt x="507254" y="762000"/>
                      <a:pt x="609600" y="864346"/>
                      <a:pt x="609600" y="990600"/>
                    </a:cubicBezTo>
                    <a:cubicBezTo>
                      <a:pt x="609600" y="1116854"/>
                      <a:pt x="507254" y="1219200"/>
                      <a:pt x="381000" y="1219200"/>
                    </a:cubicBezTo>
                    <a:close/>
                    <a:moveTo>
                      <a:pt x="457200" y="2438400"/>
                    </a:moveTo>
                    <a:cubicBezTo>
                      <a:pt x="330946" y="2438400"/>
                      <a:pt x="228600" y="2336054"/>
                      <a:pt x="228600" y="2209800"/>
                    </a:cubicBezTo>
                    <a:cubicBezTo>
                      <a:pt x="228600" y="2083546"/>
                      <a:pt x="330946" y="1981200"/>
                      <a:pt x="457200" y="1981200"/>
                    </a:cubicBezTo>
                    <a:cubicBezTo>
                      <a:pt x="583454" y="1981200"/>
                      <a:pt x="685800" y="2083546"/>
                      <a:pt x="685800" y="2209800"/>
                    </a:cubicBezTo>
                    <a:cubicBezTo>
                      <a:pt x="685800" y="2336054"/>
                      <a:pt x="583454" y="2438400"/>
                      <a:pt x="457200" y="2438400"/>
                    </a:cubicBezTo>
                    <a:close/>
                    <a:moveTo>
                      <a:pt x="1676400" y="1828800"/>
                    </a:moveTo>
                    <a:cubicBezTo>
                      <a:pt x="1550146" y="1828800"/>
                      <a:pt x="1447800" y="1726454"/>
                      <a:pt x="1447800" y="1600200"/>
                    </a:cubicBezTo>
                    <a:cubicBezTo>
                      <a:pt x="1447800" y="1473946"/>
                      <a:pt x="1550146" y="1371600"/>
                      <a:pt x="1676400" y="1371600"/>
                    </a:cubicBezTo>
                    <a:cubicBezTo>
                      <a:pt x="1802654" y="1371600"/>
                      <a:pt x="1905000" y="1473946"/>
                      <a:pt x="1905000" y="1600200"/>
                    </a:cubicBezTo>
                    <a:cubicBezTo>
                      <a:pt x="1905000" y="1726454"/>
                      <a:pt x="1802654" y="1828800"/>
                      <a:pt x="1676400" y="1828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 108">
                <a:extLst>
                  <a:ext uri="{FF2B5EF4-FFF2-40B4-BE49-F238E27FC236}">
                    <a16:creationId xmlns:a16="http://schemas.microsoft.com/office/drawing/2014/main" id="{3C74F56D-40DF-3044-826A-12EDB705C594}"/>
                  </a:ext>
                </a:extLst>
              </p:cNvPr>
              <p:cNvSpPr/>
              <p:nvPr/>
            </p:nvSpPr>
            <p:spPr>
              <a:xfrm>
                <a:off x="6705600" y="1752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 109">
                <a:extLst>
                  <a:ext uri="{FF2B5EF4-FFF2-40B4-BE49-F238E27FC236}">
                    <a16:creationId xmlns:a16="http://schemas.microsoft.com/office/drawing/2014/main" id="{F23DCADE-E089-1941-B2B4-B96A9A0CF585}"/>
                  </a:ext>
                </a:extLst>
              </p:cNvPr>
              <p:cNvSpPr/>
              <p:nvPr/>
            </p:nvSpPr>
            <p:spPr>
              <a:xfrm>
                <a:off x="5410200" y="2362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 110">
                <a:extLst>
                  <a:ext uri="{FF2B5EF4-FFF2-40B4-BE49-F238E27FC236}">
                    <a16:creationId xmlns:a16="http://schemas.microsoft.com/office/drawing/2014/main" id="{CD61ADF5-6E18-FD4C-A785-8FDAADA94249}"/>
                  </a:ext>
                </a:extLst>
              </p:cNvPr>
              <p:cNvSpPr/>
              <p:nvPr/>
            </p:nvSpPr>
            <p:spPr>
              <a:xfrm>
                <a:off x="67056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 111">
                <a:extLst>
                  <a:ext uri="{FF2B5EF4-FFF2-40B4-BE49-F238E27FC236}">
                    <a16:creationId xmlns:a16="http://schemas.microsoft.com/office/drawing/2014/main" id="{05B2C8B6-0EC9-DD49-BE39-F33449E1CF57}"/>
                  </a:ext>
                </a:extLst>
              </p:cNvPr>
              <p:cNvSpPr/>
              <p:nvPr/>
            </p:nvSpPr>
            <p:spPr>
              <a:xfrm>
                <a:off x="54864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 112">
                <a:extLst>
                  <a:ext uri="{FF2B5EF4-FFF2-40B4-BE49-F238E27FC236}">
                    <a16:creationId xmlns:a16="http://schemas.microsoft.com/office/drawing/2014/main" id="{5FA4009F-1933-1F42-8F6A-AC720521908C}"/>
                  </a:ext>
                </a:extLst>
              </p:cNvPr>
              <p:cNvSpPr/>
              <p:nvPr/>
            </p:nvSpPr>
            <p:spPr>
              <a:xfrm>
                <a:off x="5029200" y="144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 113">
                <a:extLst>
                  <a:ext uri="{FF2B5EF4-FFF2-40B4-BE49-F238E27FC236}">
                    <a16:creationId xmlns:a16="http://schemas.microsoft.com/office/drawing/2014/main" id="{17239362-1584-9C40-AB75-19CA26B0FDD2}"/>
                  </a:ext>
                </a:extLst>
              </p:cNvPr>
              <p:cNvSpPr/>
              <p:nvPr/>
            </p:nvSpPr>
            <p:spPr>
              <a:xfrm>
                <a:off x="5334000" y="144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 114">
                <a:extLst>
                  <a:ext uri="{FF2B5EF4-FFF2-40B4-BE49-F238E27FC236}">
                    <a16:creationId xmlns:a16="http://schemas.microsoft.com/office/drawing/2014/main" id="{78DD206F-F6DA-3845-AA95-5F4E85B1D432}"/>
                  </a:ext>
                </a:extLst>
              </p:cNvPr>
              <p:cNvSpPr/>
              <p:nvPr/>
            </p:nvSpPr>
            <p:spPr>
              <a:xfrm>
                <a:off x="5638800" y="144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2362D2EA-1249-B34E-BF43-EAA27FB58BDB}"/>
                </a:ext>
              </a:extLst>
            </p:cNvPr>
            <p:cNvSpPr txBox="1"/>
            <p:nvPr/>
          </p:nvSpPr>
          <p:spPr>
            <a:xfrm>
              <a:off x="9676300" y="4090735"/>
              <a:ext cx="1566691" cy="409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DA6C67"/>
                  </a:solidFill>
                  <a:latin typeface="Bebas Neue Book" panose="020B0606020202050201" pitchFamily="34" charset="77"/>
                </a:rPr>
                <a:t>Good Workflow will get fast project</a:t>
              </a: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ECA85B6-0377-3C4B-A78A-8F66AE2D61B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1A4600F-420E-7F41-9E9A-E7E44123B0D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8BB62E1-170D-BC49-BE4B-E46ADBD0F75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7A93B66-9E6D-2D46-B33C-1D020C59330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59845" y="0"/>
            <a:ext cx="2238089" cy="2440605"/>
          </a:xfrm>
        </p:spPr>
      </p:sp>
    </p:spTree>
    <p:extLst>
      <p:ext uri="{BB962C8B-B14F-4D97-AF65-F5344CB8AC3E}">
        <p14:creationId xmlns:p14="http://schemas.microsoft.com/office/powerpoint/2010/main" val="39189417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14CD23-C219-8F4D-AD5D-FE90A07A04C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9940B73-69F1-9C4A-B953-E126E8F048A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D890CA3-4B29-5941-A35A-0EC5511826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5BDD9C5-E89D-3B42-8CF9-9D82CC1CE7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7CFC80D-13B1-5E49-B5B6-37868134A65C}"/>
              </a:ext>
            </a:extLst>
          </p:cNvPr>
          <p:cNvGrpSpPr/>
          <p:nvPr/>
        </p:nvGrpSpPr>
        <p:grpSpPr>
          <a:xfrm>
            <a:off x="849027" y="2336199"/>
            <a:ext cx="3745441" cy="2185601"/>
            <a:chOff x="849027" y="2336199"/>
            <a:chExt cx="3745441" cy="218560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F0CE47A-9441-574F-AFAA-E38CE136C956}"/>
                </a:ext>
              </a:extLst>
            </p:cNvPr>
            <p:cNvSpPr txBox="1"/>
            <p:nvPr/>
          </p:nvSpPr>
          <p:spPr>
            <a:xfrm>
              <a:off x="849027" y="3352249"/>
              <a:ext cx="37454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consectetuer adipiscing elit, sed diam nonummy nibh euismod tincidunt ut laoreet dolore magna aliquam erat volutpat. wisi enim ad minim veniam,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8BF2200-6033-D849-AC86-2C1F394FB78B}"/>
                </a:ext>
              </a:extLst>
            </p:cNvPr>
            <p:cNvSpPr txBox="1"/>
            <p:nvPr/>
          </p:nvSpPr>
          <p:spPr>
            <a:xfrm>
              <a:off x="893301" y="2336199"/>
              <a:ext cx="37011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>
                  <a:solidFill>
                    <a:srgbClr val="DA6C67"/>
                  </a:solidFill>
                  <a:latin typeface="Bebas Neue Book" panose="020B0606020202050201" pitchFamily="34" charset="77"/>
                </a:rPr>
                <a:t>CONCEPT OF DESIGN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DDA1A36-FF46-D74F-82C8-7703BAC285A2}"/>
                </a:ext>
              </a:extLst>
            </p:cNvPr>
            <p:cNvGrpSpPr/>
            <p:nvPr/>
          </p:nvGrpSpPr>
          <p:grpSpPr>
            <a:xfrm>
              <a:off x="948388" y="3131363"/>
              <a:ext cx="3646080" cy="141805"/>
              <a:chOff x="7791284" y="2199551"/>
              <a:chExt cx="3646080" cy="141805"/>
            </a:xfrm>
          </p:grpSpPr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062D57CA-867F-0B46-9861-653A0319074E}"/>
                  </a:ext>
                </a:extLst>
              </p:cNvPr>
              <p:cNvSpPr/>
              <p:nvPr/>
            </p:nvSpPr>
            <p:spPr>
              <a:xfrm>
                <a:off x="7791285" y="2199551"/>
                <a:ext cx="3646079" cy="141805"/>
              </a:xfrm>
              <a:custGeom>
                <a:avLst/>
                <a:gdLst>
                  <a:gd name="connsiteX0" fmla="*/ 0 w 3960209"/>
                  <a:gd name="connsiteY0" fmla="*/ 0 h 9525"/>
                  <a:gd name="connsiteX1" fmla="*/ 3960210 w 396020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60209" h="9525">
                    <a:moveTo>
                      <a:pt x="0" y="0"/>
                    </a:moveTo>
                    <a:lnTo>
                      <a:pt x="3960210" y="0"/>
                    </a:lnTo>
                  </a:path>
                </a:pathLst>
              </a:custGeom>
              <a:ln w="28575" cap="flat">
                <a:solidFill>
                  <a:srgbClr val="395E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8A99DB23-F283-9B45-AD14-22787E535D5A}"/>
                  </a:ext>
                </a:extLst>
              </p:cNvPr>
              <p:cNvSpPr/>
              <p:nvPr/>
            </p:nvSpPr>
            <p:spPr>
              <a:xfrm>
                <a:off x="7791284" y="2199552"/>
                <a:ext cx="1115663" cy="9525"/>
              </a:xfrm>
              <a:custGeom>
                <a:avLst/>
                <a:gdLst>
                  <a:gd name="connsiteX0" fmla="*/ 0 w 1115663"/>
                  <a:gd name="connsiteY0" fmla="*/ 0 h 9525"/>
                  <a:gd name="connsiteX1" fmla="*/ 1115663 w 111566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5663" h="9525">
                    <a:moveTo>
                      <a:pt x="0" y="0"/>
                    </a:moveTo>
                    <a:lnTo>
                      <a:pt x="1115663" y="0"/>
                    </a:lnTo>
                  </a:path>
                </a:pathLst>
              </a:custGeom>
              <a:ln w="28575" cap="flat">
                <a:solidFill>
                  <a:srgbClr val="1E426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41394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09DB0BE-F5F8-1543-8216-EE4DAB764AD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843BFB6-44E6-394B-B073-D55878536E9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2D3070-06BA-0E45-ADC9-07ACC27E5E4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4006B35-D5CA-4342-A066-494DE9D6C782}"/>
              </a:ext>
            </a:extLst>
          </p:cNvPr>
          <p:cNvGrpSpPr/>
          <p:nvPr/>
        </p:nvGrpSpPr>
        <p:grpSpPr>
          <a:xfrm>
            <a:off x="879518" y="3429000"/>
            <a:ext cx="3745441" cy="2185601"/>
            <a:chOff x="879518" y="3429000"/>
            <a:chExt cx="3745441" cy="218560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C5E33DE-FB69-8344-BBEC-B2C8B1FA0A53}"/>
                </a:ext>
              </a:extLst>
            </p:cNvPr>
            <p:cNvSpPr txBox="1"/>
            <p:nvPr/>
          </p:nvSpPr>
          <p:spPr>
            <a:xfrm>
              <a:off x="879518" y="4445050"/>
              <a:ext cx="37454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consectetuer adipiscing elit, sed diam nonummy nibh euismod tincidunt ut laoreet dolore magna aliquam erat volutpat. wisi enim ad minim veniam,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453B479-2AC9-F14A-A0DC-5743CC8051A9}"/>
                </a:ext>
              </a:extLst>
            </p:cNvPr>
            <p:cNvSpPr txBox="1"/>
            <p:nvPr/>
          </p:nvSpPr>
          <p:spPr>
            <a:xfrm>
              <a:off x="923792" y="3429000"/>
              <a:ext cx="37011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>
                  <a:solidFill>
                    <a:srgbClr val="DA6C67"/>
                  </a:solidFill>
                  <a:latin typeface="Bebas Neue Book" panose="020B0606020202050201" pitchFamily="34" charset="77"/>
                </a:rPr>
                <a:t>CONCEPT OF DESIGN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DD4E8C86-983A-6049-914E-81CF8F8B85C1}"/>
                </a:ext>
              </a:extLst>
            </p:cNvPr>
            <p:cNvGrpSpPr/>
            <p:nvPr/>
          </p:nvGrpSpPr>
          <p:grpSpPr>
            <a:xfrm>
              <a:off x="951335" y="4209880"/>
              <a:ext cx="3646080" cy="141805"/>
              <a:chOff x="7791284" y="2199551"/>
              <a:chExt cx="3646080" cy="141805"/>
            </a:xfrm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61E300A4-AA13-944D-9E5B-33F300BFE6A4}"/>
                  </a:ext>
                </a:extLst>
              </p:cNvPr>
              <p:cNvSpPr/>
              <p:nvPr/>
            </p:nvSpPr>
            <p:spPr>
              <a:xfrm>
                <a:off x="7791285" y="2199551"/>
                <a:ext cx="3646079" cy="141805"/>
              </a:xfrm>
              <a:custGeom>
                <a:avLst/>
                <a:gdLst>
                  <a:gd name="connsiteX0" fmla="*/ 0 w 3960209"/>
                  <a:gd name="connsiteY0" fmla="*/ 0 h 9525"/>
                  <a:gd name="connsiteX1" fmla="*/ 3960210 w 396020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60209" h="9525">
                    <a:moveTo>
                      <a:pt x="0" y="0"/>
                    </a:moveTo>
                    <a:lnTo>
                      <a:pt x="3960210" y="0"/>
                    </a:lnTo>
                  </a:path>
                </a:pathLst>
              </a:custGeom>
              <a:ln w="28575" cap="flat">
                <a:solidFill>
                  <a:srgbClr val="395E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E699D554-C5C0-6F47-9106-B6D191EE8BC6}"/>
                  </a:ext>
                </a:extLst>
              </p:cNvPr>
              <p:cNvSpPr/>
              <p:nvPr/>
            </p:nvSpPr>
            <p:spPr>
              <a:xfrm>
                <a:off x="7791284" y="2199552"/>
                <a:ext cx="1115663" cy="9525"/>
              </a:xfrm>
              <a:custGeom>
                <a:avLst/>
                <a:gdLst>
                  <a:gd name="connsiteX0" fmla="*/ 0 w 1115663"/>
                  <a:gd name="connsiteY0" fmla="*/ 0 h 9525"/>
                  <a:gd name="connsiteX1" fmla="*/ 1115663 w 111566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5663" h="9525">
                    <a:moveTo>
                      <a:pt x="0" y="0"/>
                    </a:moveTo>
                    <a:lnTo>
                      <a:pt x="1115663" y="0"/>
                    </a:lnTo>
                  </a:path>
                </a:pathLst>
              </a:custGeom>
              <a:ln w="28575" cap="flat">
                <a:solidFill>
                  <a:srgbClr val="1E426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13949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273040-B496-4D45-BFBC-62D9D63527A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E5168AA-4337-4F4F-94A2-3D598A25824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941E9F0-78D9-B140-864E-B35B6DBC0A5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D4843C7-89F2-5C4E-BF16-FDD8D90E5642}"/>
              </a:ext>
            </a:extLst>
          </p:cNvPr>
          <p:cNvGrpSpPr/>
          <p:nvPr/>
        </p:nvGrpSpPr>
        <p:grpSpPr>
          <a:xfrm>
            <a:off x="7831264" y="1407346"/>
            <a:ext cx="3745441" cy="3988586"/>
            <a:chOff x="7831264" y="1407346"/>
            <a:chExt cx="3745441" cy="398858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9F721ED-FE99-854D-B065-C738D1137268}"/>
                </a:ext>
              </a:extLst>
            </p:cNvPr>
            <p:cNvSpPr txBox="1"/>
            <p:nvPr/>
          </p:nvSpPr>
          <p:spPr>
            <a:xfrm>
              <a:off x="7831264" y="4226381"/>
              <a:ext cx="37454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consectetuer adipiscing elit, sed diam nonummy nibh euismod tincidunt ut laoreet dolore magna aliquam erat volutpat. wisi enim ad minim veniam, 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61A67CE-F67E-9940-9169-FF5DD3BD04F5}"/>
                </a:ext>
              </a:extLst>
            </p:cNvPr>
            <p:cNvSpPr txBox="1"/>
            <p:nvPr/>
          </p:nvSpPr>
          <p:spPr>
            <a:xfrm>
              <a:off x="7853402" y="3265053"/>
              <a:ext cx="37011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>
                  <a:solidFill>
                    <a:srgbClr val="DA6C67"/>
                  </a:solidFill>
                  <a:latin typeface="Bebas Neue Book" panose="020B0606020202050201" pitchFamily="34" charset="77"/>
                </a:rPr>
                <a:t>CONCEPT OF DESIGN</a:t>
              </a: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7204958F-6258-FF4B-A972-53C4CAD91FFB}"/>
                </a:ext>
              </a:extLst>
            </p:cNvPr>
            <p:cNvGrpSpPr/>
            <p:nvPr/>
          </p:nvGrpSpPr>
          <p:grpSpPr>
            <a:xfrm>
              <a:off x="7908489" y="1407346"/>
              <a:ext cx="3314084" cy="1426432"/>
              <a:chOff x="7928907" y="4804093"/>
              <a:chExt cx="3314084" cy="1426432"/>
            </a:xfrm>
          </p:grpSpPr>
          <p:grpSp>
            <p:nvGrpSpPr>
              <p:cNvPr id="41" name="Graphic 7">
                <a:extLst>
                  <a:ext uri="{FF2B5EF4-FFF2-40B4-BE49-F238E27FC236}">
                    <a16:creationId xmlns:a16="http://schemas.microsoft.com/office/drawing/2014/main" id="{E83CB217-E496-8946-9B90-A4F195B89509}"/>
                  </a:ext>
                </a:extLst>
              </p:cNvPr>
              <p:cNvGrpSpPr/>
              <p:nvPr/>
            </p:nvGrpSpPr>
            <p:grpSpPr>
              <a:xfrm>
                <a:off x="10155662" y="4804093"/>
                <a:ext cx="596242" cy="778121"/>
                <a:chOff x="3658399" y="1188393"/>
                <a:chExt cx="3505199" cy="4572001"/>
              </a:xfrm>
            </p:grpSpPr>
            <p:sp>
              <p:nvSpPr>
                <p:cNvPr id="61" name="Freeform 60">
                  <a:extLst>
                    <a:ext uri="{FF2B5EF4-FFF2-40B4-BE49-F238E27FC236}">
                      <a16:creationId xmlns:a16="http://schemas.microsoft.com/office/drawing/2014/main" id="{56B17D56-0C3E-7E4C-AC28-FD0BF157A791}"/>
                    </a:ext>
                  </a:extLst>
                </p:cNvPr>
                <p:cNvSpPr/>
                <p:nvPr/>
              </p:nvSpPr>
              <p:spPr>
                <a:xfrm>
                  <a:off x="5600604" y="4495800"/>
                  <a:ext cx="1066799" cy="609600"/>
                </a:xfrm>
                <a:custGeom>
                  <a:avLst/>
                  <a:gdLst>
                    <a:gd name="connsiteX0" fmla="*/ 990600 w 1066799"/>
                    <a:gd name="connsiteY0" fmla="*/ 0 h 609600"/>
                    <a:gd name="connsiteX1" fmla="*/ 76200 w 1066799"/>
                    <a:gd name="connsiteY1" fmla="*/ 0 h 609600"/>
                    <a:gd name="connsiteX2" fmla="*/ 0 w 1066799"/>
                    <a:gd name="connsiteY2" fmla="*/ 76200 h 609600"/>
                    <a:gd name="connsiteX3" fmla="*/ 0 w 1066799"/>
                    <a:gd name="connsiteY3" fmla="*/ 533400 h 609600"/>
                    <a:gd name="connsiteX4" fmla="*/ 76200 w 1066799"/>
                    <a:gd name="connsiteY4" fmla="*/ 609600 h 609600"/>
                    <a:gd name="connsiteX5" fmla="*/ 990600 w 1066799"/>
                    <a:gd name="connsiteY5" fmla="*/ 609600 h 609600"/>
                    <a:gd name="connsiteX6" fmla="*/ 1066800 w 1066799"/>
                    <a:gd name="connsiteY6" fmla="*/ 533400 h 609600"/>
                    <a:gd name="connsiteX7" fmla="*/ 1066800 w 1066799"/>
                    <a:gd name="connsiteY7" fmla="*/ 76200 h 609600"/>
                    <a:gd name="connsiteX8" fmla="*/ 990600 w 1066799"/>
                    <a:gd name="connsiteY8" fmla="*/ 0 h 609600"/>
                    <a:gd name="connsiteX9" fmla="*/ 914400 w 1066799"/>
                    <a:gd name="connsiteY9" fmla="*/ 457200 h 609600"/>
                    <a:gd name="connsiteX10" fmla="*/ 152400 w 1066799"/>
                    <a:gd name="connsiteY10" fmla="*/ 457200 h 609600"/>
                    <a:gd name="connsiteX11" fmla="*/ 152400 w 1066799"/>
                    <a:gd name="connsiteY11" fmla="*/ 152400 h 609600"/>
                    <a:gd name="connsiteX12" fmla="*/ 914400 w 1066799"/>
                    <a:gd name="connsiteY12" fmla="*/ 152400 h 609600"/>
                    <a:gd name="connsiteX13" fmla="*/ 914400 w 1066799"/>
                    <a:gd name="connsiteY13" fmla="*/ 457200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66799" h="609600">
                      <a:moveTo>
                        <a:pt x="990600" y="0"/>
                      </a:moveTo>
                      <a:lnTo>
                        <a:pt x="76200" y="0"/>
                      </a:lnTo>
                      <a:cubicBezTo>
                        <a:pt x="34119" y="0"/>
                        <a:pt x="0" y="34119"/>
                        <a:pt x="0" y="76200"/>
                      </a:cubicBezTo>
                      <a:lnTo>
                        <a:pt x="0" y="533400"/>
                      </a:lnTo>
                      <a:cubicBezTo>
                        <a:pt x="0" y="575481"/>
                        <a:pt x="34119" y="609600"/>
                        <a:pt x="76200" y="609600"/>
                      </a:cubicBezTo>
                      <a:lnTo>
                        <a:pt x="990600" y="609600"/>
                      </a:lnTo>
                      <a:cubicBezTo>
                        <a:pt x="1032681" y="609600"/>
                        <a:pt x="1066800" y="575481"/>
                        <a:pt x="1066800" y="533400"/>
                      </a:cubicBezTo>
                      <a:lnTo>
                        <a:pt x="1066800" y="76200"/>
                      </a:lnTo>
                      <a:cubicBezTo>
                        <a:pt x="1066800" y="34119"/>
                        <a:pt x="1032681" y="0"/>
                        <a:pt x="990600" y="0"/>
                      </a:cubicBezTo>
                      <a:close/>
                      <a:moveTo>
                        <a:pt x="914400" y="457200"/>
                      </a:moveTo>
                      <a:lnTo>
                        <a:pt x="152400" y="457200"/>
                      </a:lnTo>
                      <a:lnTo>
                        <a:pt x="152400" y="152400"/>
                      </a:lnTo>
                      <a:lnTo>
                        <a:pt x="914400" y="152400"/>
                      </a:lnTo>
                      <a:lnTo>
                        <a:pt x="914400" y="4572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A6C67"/>
                    </a:gs>
                    <a:gs pos="100000">
                      <a:srgbClr val="C7635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62" name="Freeform 61">
                  <a:extLst>
                    <a:ext uri="{FF2B5EF4-FFF2-40B4-BE49-F238E27FC236}">
                      <a16:creationId xmlns:a16="http://schemas.microsoft.com/office/drawing/2014/main" id="{57F82D6B-9E66-8D40-8725-CA23C87BA960}"/>
                    </a:ext>
                  </a:extLst>
                </p:cNvPr>
                <p:cNvSpPr/>
                <p:nvPr/>
              </p:nvSpPr>
              <p:spPr>
                <a:xfrm>
                  <a:off x="3658399" y="1188393"/>
                  <a:ext cx="3505199" cy="4572001"/>
                </a:xfrm>
                <a:custGeom>
                  <a:avLst/>
                  <a:gdLst>
                    <a:gd name="connsiteX0" fmla="*/ 3200400 w 3505199"/>
                    <a:gd name="connsiteY0" fmla="*/ 0 h 4572001"/>
                    <a:gd name="connsiteX1" fmla="*/ 2895600 w 3505199"/>
                    <a:gd name="connsiteY1" fmla="*/ 304800 h 4572001"/>
                    <a:gd name="connsiteX2" fmla="*/ 2819400 w 3505199"/>
                    <a:gd name="connsiteY2" fmla="*/ 381000 h 4572001"/>
                    <a:gd name="connsiteX3" fmla="*/ 2743200 w 3505199"/>
                    <a:gd name="connsiteY3" fmla="*/ 304800 h 4572001"/>
                    <a:gd name="connsiteX4" fmla="*/ 2743200 w 3505199"/>
                    <a:gd name="connsiteY4" fmla="*/ 228600 h 4572001"/>
                    <a:gd name="connsiteX5" fmla="*/ 2667000 w 3505199"/>
                    <a:gd name="connsiteY5" fmla="*/ 152400 h 4572001"/>
                    <a:gd name="connsiteX6" fmla="*/ 838200 w 3505199"/>
                    <a:gd name="connsiteY6" fmla="*/ 152400 h 4572001"/>
                    <a:gd name="connsiteX7" fmla="*/ 762000 w 3505199"/>
                    <a:gd name="connsiteY7" fmla="*/ 228600 h 4572001"/>
                    <a:gd name="connsiteX8" fmla="*/ 762000 w 3505199"/>
                    <a:gd name="connsiteY8" fmla="*/ 304800 h 4572001"/>
                    <a:gd name="connsiteX9" fmla="*/ 685800 w 3505199"/>
                    <a:gd name="connsiteY9" fmla="*/ 381000 h 4572001"/>
                    <a:gd name="connsiteX10" fmla="*/ 609600 w 3505199"/>
                    <a:gd name="connsiteY10" fmla="*/ 304800 h 4572001"/>
                    <a:gd name="connsiteX11" fmla="*/ 304800 w 3505199"/>
                    <a:gd name="connsiteY11" fmla="*/ 0 h 4572001"/>
                    <a:gd name="connsiteX12" fmla="*/ 0 w 3505199"/>
                    <a:gd name="connsiteY12" fmla="*/ 304800 h 4572001"/>
                    <a:gd name="connsiteX13" fmla="*/ 0 w 3505199"/>
                    <a:gd name="connsiteY13" fmla="*/ 502920 h 4572001"/>
                    <a:gd name="connsiteX14" fmla="*/ 792480 w 3505199"/>
                    <a:gd name="connsiteY14" fmla="*/ 1295400 h 4572001"/>
                    <a:gd name="connsiteX15" fmla="*/ 792861 w 3505199"/>
                    <a:gd name="connsiteY15" fmla="*/ 1295400 h 4572001"/>
                    <a:gd name="connsiteX16" fmla="*/ 838200 w 3505199"/>
                    <a:gd name="connsiteY16" fmla="*/ 1295400 h 4572001"/>
                    <a:gd name="connsiteX17" fmla="*/ 914400 w 3505199"/>
                    <a:gd name="connsiteY17" fmla="*/ 1371600 h 4572001"/>
                    <a:gd name="connsiteX18" fmla="*/ 838200 w 3505199"/>
                    <a:gd name="connsiteY18" fmla="*/ 1447800 h 4572001"/>
                    <a:gd name="connsiteX19" fmla="*/ 685800 w 3505199"/>
                    <a:gd name="connsiteY19" fmla="*/ 1447800 h 4572001"/>
                    <a:gd name="connsiteX20" fmla="*/ 685800 w 3505199"/>
                    <a:gd name="connsiteY20" fmla="*/ 1600200 h 4572001"/>
                    <a:gd name="connsiteX21" fmla="*/ 838200 w 3505199"/>
                    <a:gd name="connsiteY21" fmla="*/ 1600200 h 4572001"/>
                    <a:gd name="connsiteX22" fmla="*/ 1040435 w 3505199"/>
                    <a:gd name="connsiteY22" fmla="*/ 1475918 h 4572001"/>
                    <a:gd name="connsiteX23" fmla="*/ 1150087 w 3505199"/>
                    <a:gd name="connsiteY23" fmla="*/ 1690040 h 4572001"/>
                    <a:gd name="connsiteX24" fmla="*/ 1334414 w 3505199"/>
                    <a:gd name="connsiteY24" fmla="*/ 2012518 h 4572001"/>
                    <a:gd name="connsiteX25" fmla="*/ 1248842 w 3505199"/>
                    <a:gd name="connsiteY25" fmla="*/ 2322262 h 4572001"/>
                    <a:gd name="connsiteX26" fmla="*/ 1412824 w 3505199"/>
                    <a:gd name="connsiteY26" fmla="*/ 2434895 h 4572001"/>
                    <a:gd name="connsiteX27" fmla="*/ 1167613 w 3505199"/>
                    <a:gd name="connsiteY27" fmla="*/ 3048000 h 4572001"/>
                    <a:gd name="connsiteX28" fmla="*/ 914400 w 3505199"/>
                    <a:gd name="connsiteY28" fmla="*/ 3048000 h 4572001"/>
                    <a:gd name="connsiteX29" fmla="*/ 838200 w 3505199"/>
                    <a:gd name="connsiteY29" fmla="*/ 3124200 h 4572001"/>
                    <a:gd name="connsiteX30" fmla="*/ 838200 w 3505199"/>
                    <a:gd name="connsiteY30" fmla="*/ 4173017 h 4572001"/>
                    <a:gd name="connsiteX31" fmla="*/ 693801 w 3505199"/>
                    <a:gd name="connsiteY31" fmla="*/ 4461739 h 4572001"/>
                    <a:gd name="connsiteX32" fmla="*/ 727901 w 3505199"/>
                    <a:gd name="connsiteY32" fmla="*/ 4563961 h 4572001"/>
                    <a:gd name="connsiteX33" fmla="*/ 762000 w 3505199"/>
                    <a:gd name="connsiteY33" fmla="*/ 4572000 h 4572001"/>
                    <a:gd name="connsiteX34" fmla="*/ 2743200 w 3505199"/>
                    <a:gd name="connsiteY34" fmla="*/ 4572000 h 4572001"/>
                    <a:gd name="connsiteX35" fmla="*/ 2819819 w 3505199"/>
                    <a:gd name="connsiteY35" fmla="*/ 4496219 h 4572001"/>
                    <a:gd name="connsiteX36" fmla="*/ 2811780 w 3505199"/>
                    <a:gd name="connsiteY36" fmla="*/ 4461739 h 4572001"/>
                    <a:gd name="connsiteX37" fmla="*/ 2667000 w 3505199"/>
                    <a:gd name="connsiteY37" fmla="*/ 4173017 h 4572001"/>
                    <a:gd name="connsiteX38" fmla="*/ 2667000 w 3505199"/>
                    <a:gd name="connsiteY38" fmla="*/ 3124200 h 4572001"/>
                    <a:gd name="connsiteX39" fmla="*/ 2590800 w 3505199"/>
                    <a:gd name="connsiteY39" fmla="*/ 3048000 h 4572001"/>
                    <a:gd name="connsiteX40" fmla="*/ 2337588 w 3505199"/>
                    <a:gd name="connsiteY40" fmla="*/ 3048000 h 4572001"/>
                    <a:gd name="connsiteX41" fmla="*/ 2092376 w 3505199"/>
                    <a:gd name="connsiteY41" fmla="*/ 2434895 h 4572001"/>
                    <a:gd name="connsiteX42" fmla="*/ 2283419 w 3505199"/>
                    <a:gd name="connsiteY42" fmla="*/ 2176501 h 4572001"/>
                    <a:gd name="connsiteX43" fmla="*/ 2170786 w 3505199"/>
                    <a:gd name="connsiteY43" fmla="*/ 2012518 h 4572001"/>
                    <a:gd name="connsiteX44" fmla="*/ 2355114 w 3505199"/>
                    <a:gd name="connsiteY44" fmla="*/ 1690040 h 4572001"/>
                    <a:gd name="connsiteX45" fmla="*/ 2464765 w 3505199"/>
                    <a:gd name="connsiteY45" fmla="*/ 1475918 h 4572001"/>
                    <a:gd name="connsiteX46" fmla="*/ 2667000 w 3505199"/>
                    <a:gd name="connsiteY46" fmla="*/ 1600200 h 4572001"/>
                    <a:gd name="connsiteX47" fmla="*/ 2819400 w 3505199"/>
                    <a:gd name="connsiteY47" fmla="*/ 1600200 h 4572001"/>
                    <a:gd name="connsiteX48" fmla="*/ 2819400 w 3505199"/>
                    <a:gd name="connsiteY48" fmla="*/ 1447800 h 4572001"/>
                    <a:gd name="connsiteX49" fmla="*/ 2667000 w 3505199"/>
                    <a:gd name="connsiteY49" fmla="*/ 1447800 h 4572001"/>
                    <a:gd name="connsiteX50" fmla="*/ 2590800 w 3505199"/>
                    <a:gd name="connsiteY50" fmla="*/ 1371600 h 4572001"/>
                    <a:gd name="connsiteX51" fmla="*/ 2667000 w 3505199"/>
                    <a:gd name="connsiteY51" fmla="*/ 1295400 h 4572001"/>
                    <a:gd name="connsiteX52" fmla="*/ 2712720 w 3505199"/>
                    <a:gd name="connsiteY52" fmla="*/ 1295400 h 4572001"/>
                    <a:gd name="connsiteX53" fmla="*/ 3505200 w 3505199"/>
                    <a:gd name="connsiteY53" fmla="*/ 502920 h 4572001"/>
                    <a:gd name="connsiteX54" fmla="*/ 3505200 w 3505199"/>
                    <a:gd name="connsiteY54" fmla="*/ 304800 h 4572001"/>
                    <a:gd name="connsiteX55" fmla="*/ 3200400 w 3505199"/>
                    <a:gd name="connsiteY55" fmla="*/ 0 h 4572001"/>
                    <a:gd name="connsiteX56" fmla="*/ 838200 w 3505199"/>
                    <a:gd name="connsiteY56" fmla="*/ 1143000 h 4572001"/>
                    <a:gd name="connsiteX57" fmla="*/ 792861 w 3505199"/>
                    <a:gd name="connsiteY57" fmla="*/ 1143000 h 4572001"/>
                    <a:gd name="connsiteX58" fmla="*/ 152400 w 3505199"/>
                    <a:gd name="connsiteY58" fmla="*/ 503301 h 4572001"/>
                    <a:gd name="connsiteX59" fmla="*/ 152400 w 3505199"/>
                    <a:gd name="connsiteY59" fmla="*/ 502920 h 4572001"/>
                    <a:gd name="connsiteX60" fmla="*/ 152400 w 3505199"/>
                    <a:gd name="connsiteY60" fmla="*/ 304800 h 4572001"/>
                    <a:gd name="connsiteX61" fmla="*/ 304800 w 3505199"/>
                    <a:gd name="connsiteY61" fmla="*/ 152400 h 4572001"/>
                    <a:gd name="connsiteX62" fmla="*/ 457200 w 3505199"/>
                    <a:gd name="connsiteY62" fmla="*/ 304800 h 4572001"/>
                    <a:gd name="connsiteX63" fmla="*/ 685800 w 3505199"/>
                    <a:gd name="connsiteY63" fmla="*/ 533400 h 4572001"/>
                    <a:gd name="connsiteX64" fmla="*/ 777240 w 3505199"/>
                    <a:gd name="connsiteY64" fmla="*/ 513893 h 4572001"/>
                    <a:gd name="connsiteX65" fmla="*/ 912190 w 3505199"/>
                    <a:gd name="connsiteY65" fmla="*/ 1156411 h 4572001"/>
                    <a:gd name="connsiteX66" fmla="*/ 838200 w 3505199"/>
                    <a:gd name="connsiteY66" fmla="*/ 1143000 h 4572001"/>
                    <a:gd name="connsiteX67" fmla="*/ 2619908 w 3505199"/>
                    <a:gd name="connsiteY67" fmla="*/ 4419600 h 4572001"/>
                    <a:gd name="connsiteX68" fmla="*/ 885292 w 3505199"/>
                    <a:gd name="connsiteY68" fmla="*/ 4419600 h 4572001"/>
                    <a:gd name="connsiteX69" fmla="*/ 961492 w 3505199"/>
                    <a:gd name="connsiteY69" fmla="*/ 4267200 h 4572001"/>
                    <a:gd name="connsiteX70" fmla="*/ 2543708 w 3505199"/>
                    <a:gd name="connsiteY70" fmla="*/ 4267200 h 4572001"/>
                    <a:gd name="connsiteX71" fmla="*/ 2619908 w 3505199"/>
                    <a:gd name="connsiteY71" fmla="*/ 4419600 h 4572001"/>
                    <a:gd name="connsiteX72" fmla="*/ 2514600 w 3505199"/>
                    <a:gd name="connsiteY72" fmla="*/ 3200400 h 4572001"/>
                    <a:gd name="connsiteX73" fmla="*/ 2514600 w 3505199"/>
                    <a:gd name="connsiteY73" fmla="*/ 4114800 h 4572001"/>
                    <a:gd name="connsiteX74" fmla="*/ 990600 w 3505199"/>
                    <a:gd name="connsiteY74" fmla="*/ 4114800 h 4572001"/>
                    <a:gd name="connsiteX75" fmla="*/ 990600 w 3505199"/>
                    <a:gd name="connsiteY75" fmla="*/ 3200400 h 4572001"/>
                    <a:gd name="connsiteX76" fmla="*/ 2514600 w 3505199"/>
                    <a:gd name="connsiteY76" fmla="*/ 3200400 h 4572001"/>
                    <a:gd name="connsiteX77" fmla="*/ 2112493 w 3505199"/>
                    <a:gd name="connsiteY77" fmla="*/ 2895600 h 4572001"/>
                    <a:gd name="connsiteX78" fmla="*/ 2173453 w 3505199"/>
                    <a:gd name="connsiteY78" fmla="*/ 3048000 h 4572001"/>
                    <a:gd name="connsiteX79" fmla="*/ 1331747 w 3505199"/>
                    <a:gd name="connsiteY79" fmla="*/ 3048000 h 4572001"/>
                    <a:gd name="connsiteX80" fmla="*/ 1575588 w 3505199"/>
                    <a:gd name="connsiteY80" fmla="*/ 2438400 h 4572001"/>
                    <a:gd name="connsiteX81" fmla="*/ 1929613 w 3505199"/>
                    <a:gd name="connsiteY81" fmla="*/ 2438400 h 4572001"/>
                    <a:gd name="connsiteX82" fmla="*/ 2051533 w 3505199"/>
                    <a:gd name="connsiteY82" fmla="*/ 2743200 h 4572001"/>
                    <a:gd name="connsiteX83" fmla="*/ 1600200 w 3505199"/>
                    <a:gd name="connsiteY83" fmla="*/ 2743200 h 4572001"/>
                    <a:gd name="connsiteX84" fmla="*/ 1600200 w 3505199"/>
                    <a:gd name="connsiteY84" fmla="*/ 2895600 h 4572001"/>
                    <a:gd name="connsiteX85" fmla="*/ 2112493 w 3505199"/>
                    <a:gd name="connsiteY85" fmla="*/ 2895600 h 4572001"/>
                    <a:gd name="connsiteX86" fmla="*/ 2057400 w 3505199"/>
                    <a:gd name="connsiteY86" fmla="*/ 2286000 h 4572001"/>
                    <a:gd name="connsiteX87" fmla="*/ 1447800 w 3505199"/>
                    <a:gd name="connsiteY87" fmla="*/ 2286000 h 4572001"/>
                    <a:gd name="connsiteX88" fmla="*/ 1371600 w 3505199"/>
                    <a:gd name="connsiteY88" fmla="*/ 2209800 h 4572001"/>
                    <a:gd name="connsiteX89" fmla="*/ 1447800 w 3505199"/>
                    <a:gd name="connsiteY89" fmla="*/ 2133600 h 4572001"/>
                    <a:gd name="connsiteX90" fmla="*/ 2057400 w 3505199"/>
                    <a:gd name="connsiteY90" fmla="*/ 2133600 h 4572001"/>
                    <a:gd name="connsiteX91" fmla="*/ 2133600 w 3505199"/>
                    <a:gd name="connsiteY91" fmla="*/ 2209800 h 4572001"/>
                    <a:gd name="connsiteX92" fmla="*/ 2057400 w 3505199"/>
                    <a:gd name="connsiteY92" fmla="*/ 2286000 h 4572001"/>
                    <a:gd name="connsiteX93" fmla="*/ 2580894 w 3505199"/>
                    <a:gd name="connsiteY93" fmla="*/ 457200 h 4572001"/>
                    <a:gd name="connsiteX94" fmla="*/ 1143000 w 3505199"/>
                    <a:gd name="connsiteY94" fmla="*/ 457200 h 4572001"/>
                    <a:gd name="connsiteX95" fmla="*/ 1143000 w 3505199"/>
                    <a:gd name="connsiteY95" fmla="*/ 609600 h 4572001"/>
                    <a:gd name="connsiteX96" fmla="*/ 2563673 w 3505199"/>
                    <a:gd name="connsiteY96" fmla="*/ 609600 h 4572001"/>
                    <a:gd name="connsiteX97" fmla="*/ 2222830 w 3505199"/>
                    <a:gd name="connsiteY97" fmla="*/ 1614449 h 4572001"/>
                    <a:gd name="connsiteX98" fmla="*/ 2013204 w 3505199"/>
                    <a:gd name="connsiteY98" fmla="*/ 1981200 h 4572001"/>
                    <a:gd name="connsiteX99" fmla="*/ 1491996 w 3505199"/>
                    <a:gd name="connsiteY99" fmla="*/ 1981200 h 4572001"/>
                    <a:gd name="connsiteX100" fmla="*/ 1282370 w 3505199"/>
                    <a:gd name="connsiteY100" fmla="*/ 1614449 h 4572001"/>
                    <a:gd name="connsiteX101" fmla="*/ 915467 w 3505199"/>
                    <a:gd name="connsiteY101" fmla="*/ 304800 h 4572001"/>
                    <a:gd name="connsiteX102" fmla="*/ 2589733 w 3505199"/>
                    <a:gd name="connsiteY102" fmla="*/ 304800 h 4572001"/>
                    <a:gd name="connsiteX103" fmla="*/ 2580894 w 3505199"/>
                    <a:gd name="connsiteY103" fmla="*/ 457200 h 4572001"/>
                    <a:gd name="connsiteX104" fmla="*/ 3352800 w 3505199"/>
                    <a:gd name="connsiteY104" fmla="*/ 502920 h 4572001"/>
                    <a:gd name="connsiteX105" fmla="*/ 2712720 w 3505199"/>
                    <a:gd name="connsiteY105" fmla="*/ 1143000 h 4572001"/>
                    <a:gd name="connsiteX106" fmla="*/ 2712720 w 3505199"/>
                    <a:gd name="connsiteY106" fmla="*/ 1143000 h 4572001"/>
                    <a:gd name="connsiteX107" fmla="*/ 2667000 w 3505199"/>
                    <a:gd name="connsiteY107" fmla="*/ 1143000 h 4572001"/>
                    <a:gd name="connsiteX108" fmla="*/ 2592781 w 3505199"/>
                    <a:gd name="connsiteY108" fmla="*/ 1156411 h 4572001"/>
                    <a:gd name="connsiteX109" fmla="*/ 2727960 w 3505199"/>
                    <a:gd name="connsiteY109" fmla="*/ 513893 h 4572001"/>
                    <a:gd name="connsiteX110" fmla="*/ 2819400 w 3505199"/>
                    <a:gd name="connsiteY110" fmla="*/ 533400 h 4572001"/>
                    <a:gd name="connsiteX111" fmla="*/ 3048000 w 3505199"/>
                    <a:gd name="connsiteY111" fmla="*/ 304800 h 4572001"/>
                    <a:gd name="connsiteX112" fmla="*/ 3200400 w 3505199"/>
                    <a:gd name="connsiteY112" fmla="*/ 152400 h 4572001"/>
                    <a:gd name="connsiteX113" fmla="*/ 3352800 w 3505199"/>
                    <a:gd name="connsiteY113" fmla="*/ 304800 h 4572001"/>
                    <a:gd name="connsiteX114" fmla="*/ 3352800 w 3505199"/>
                    <a:gd name="connsiteY114" fmla="*/ 502920 h 4572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3505199" h="4572001">
                      <a:moveTo>
                        <a:pt x="3200400" y="0"/>
                      </a:moveTo>
                      <a:cubicBezTo>
                        <a:pt x="3032065" y="0"/>
                        <a:pt x="2895600" y="136465"/>
                        <a:pt x="2895600" y="304800"/>
                      </a:cubicBezTo>
                      <a:cubicBezTo>
                        <a:pt x="2895600" y="346881"/>
                        <a:pt x="2861481" y="381000"/>
                        <a:pt x="2819400" y="381000"/>
                      </a:cubicBezTo>
                      <a:cubicBezTo>
                        <a:pt x="2777319" y="381000"/>
                        <a:pt x="2743200" y="346881"/>
                        <a:pt x="2743200" y="304800"/>
                      </a:cubicBezTo>
                      <a:lnTo>
                        <a:pt x="2743200" y="228600"/>
                      </a:lnTo>
                      <a:cubicBezTo>
                        <a:pt x="2743200" y="186519"/>
                        <a:pt x="2709081" y="152400"/>
                        <a:pt x="2667000" y="152400"/>
                      </a:cubicBezTo>
                      <a:lnTo>
                        <a:pt x="838200" y="152400"/>
                      </a:lnTo>
                      <a:cubicBezTo>
                        <a:pt x="796119" y="152400"/>
                        <a:pt x="762000" y="186519"/>
                        <a:pt x="762000" y="228600"/>
                      </a:cubicBezTo>
                      <a:lnTo>
                        <a:pt x="762000" y="304800"/>
                      </a:lnTo>
                      <a:cubicBezTo>
                        <a:pt x="762000" y="346881"/>
                        <a:pt x="727882" y="381000"/>
                        <a:pt x="685800" y="381000"/>
                      </a:cubicBezTo>
                      <a:cubicBezTo>
                        <a:pt x="643719" y="381000"/>
                        <a:pt x="609600" y="346881"/>
                        <a:pt x="609600" y="304800"/>
                      </a:cubicBezTo>
                      <a:cubicBezTo>
                        <a:pt x="609600" y="136465"/>
                        <a:pt x="473135" y="0"/>
                        <a:pt x="304800" y="0"/>
                      </a:cubicBezTo>
                      <a:cubicBezTo>
                        <a:pt x="136465" y="0"/>
                        <a:pt x="0" y="136465"/>
                        <a:pt x="0" y="304800"/>
                      </a:cubicBezTo>
                      <a:lnTo>
                        <a:pt x="0" y="502920"/>
                      </a:lnTo>
                      <a:cubicBezTo>
                        <a:pt x="0" y="940594"/>
                        <a:pt x="354806" y="1295400"/>
                        <a:pt x="792480" y="1295400"/>
                      </a:cubicBezTo>
                      <a:cubicBezTo>
                        <a:pt x="792604" y="1295400"/>
                        <a:pt x="792737" y="1295400"/>
                        <a:pt x="792861" y="1295400"/>
                      </a:cubicBezTo>
                      <a:lnTo>
                        <a:pt x="838200" y="1295400"/>
                      </a:lnTo>
                      <a:cubicBezTo>
                        <a:pt x="880282" y="1295400"/>
                        <a:pt x="914400" y="1329519"/>
                        <a:pt x="914400" y="1371600"/>
                      </a:cubicBezTo>
                      <a:cubicBezTo>
                        <a:pt x="914400" y="1413682"/>
                        <a:pt x="880282" y="1447800"/>
                        <a:pt x="838200" y="1447800"/>
                      </a:cubicBezTo>
                      <a:lnTo>
                        <a:pt x="685800" y="1447800"/>
                      </a:lnTo>
                      <a:lnTo>
                        <a:pt x="685800" y="1600200"/>
                      </a:lnTo>
                      <a:lnTo>
                        <a:pt x="838200" y="1600200"/>
                      </a:lnTo>
                      <a:cubicBezTo>
                        <a:pt x="923573" y="1599933"/>
                        <a:pt x="1001630" y="1551966"/>
                        <a:pt x="1040435" y="1475918"/>
                      </a:cubicBezTo>
                      <a:cubicBezTo>
                        <a:pt x="1074344" y="1548460"/>
                        <a:pt x="1110158" y="1620241"/>
                        <a:pt x="1150087" y="1690040"/>
                      </a:cubicBezTo>
                      <a:lnTo>
                        <a:pt x="1334414" y="2012518"/>
                      </a:lnTo>
                      <a:cubicBezTo>
                        <a:pt x="1225248" y="2074421"/>
                        <a:pt x="1186939" y="2213105"/>
                        <a:pt x="1248842" y="2322262"/>
                      </a:cubicBezTo>
                      <a:cubicBezTo>
                        <a:pt x="1283294" y="2383012"/>
                        <a:pt x="1343758" y="2424541"/>
                        <a:pt x="1412824" y="2434895"/>
                      </a:cubicBezTo>
                      <a:lnTo>
                        <a:pt x="1167613" y="3048000"/>
                      </a:lnTo>
                      <a:lnTo>
                        <a:pt x="914400" y="3048000"/>
                      </a:lnTo>
                      <a:cubicBezTo>
                        <a:pt x="872319" y="3048000"/>
                        <a:pt x="838200" y="3082119"/>
                        <a:pt x="838200" y="3124200"/>
                      </a:cubicBezTo>
                      <a:lnTo>
                        <a:pt x="838200" y="4173017"/>
                      </a:lnTo>
                      <a:lnTo>
                        <a:pt x="693801" y="4461739"/>
                      </a:lnTo>
                      <a:cubicBezTo>
                        <a:pt x="674989" y="4499382"/>
                        <a:pt x="690258" y="4545149"/>
                        <a:pt x="727901" y="4563961"/>
                      </a:cubicBezTo>
                      <a:cubicBezTo>
                        <a:pt x="738492" y="4569248"/>
                        <a:pt x="750160" y="4572000"/>
                        <a:pt x="762000" y="4572000"/>
                      </a:cubicBezTo>
                      <a:lnTo>
                        <a:pt x="2743200" y="4572000"/>
                      </a:lnTo>
                      <a:cubicBezTo>
                        <a:pt x="2785281" y="4572229"/>
                        <a:pt x="2819591" y="4538301"/>
                        <a:pt x="2819819" y="4496219"/>
                      </a:cubicBezTo>
                      <a:cubicBezTo>
                        <a:pt x="2819886" y="4484256"/>
                        <a:pt x="2817133" y="4472445"/>
                        <a:pt x="2811780" y="4461739"/>
                      </a:cubicBezTo>
                      <a:lnTo>
                        <a:pt x="2667000" y="4173017"/>
                      </a:lnTo>
                      <a:lnTo>
                        <a:pt x="2667000" y="3124200"/>
                      </a:lnTo>
                      <a:cubicBezTo>
                        <a:pt x="2667000" y="3082119"/>
                        <a:pt x="2632881" y="3048000"/>
                        <a:pt x="2590800" y="3048000"/>
                      </a:cubicBezTo>
                      <a:lnTo>
                        <a:pt x="2337588" y="3048000"/>
                      </a:lnTo>
                      <a:lnTo>
                        <a:pt x="2092376" y="2434895"/>
                      </a:lnTo>
                      <a:cubicBezTo>
                        <a:pt x="2216487" y="2416293"/>
                        <a:pt x="2302012" y="2300602"/>
                        <a:pt x="2283419" y="2176501"/>
                      </a:cubicBezTo>
                      <a:cubicBezTo>
                        <a:pt x="2273065" y="2107435"/>
                        <a:pt x="2231536" y="2046970"/>
                        <a:pt x="2170786" y="2012518"/>
                      </a:cubicBezTo>
                      <a:lnTo>
                        <a:pt x="2355114" y="1690040"/>
                      </a:lnTo>
                      <a:cubicBezTo>
                        <a:pt x="2395042" y="1620241"/>
                        <a:pt x="2430856" y="1548460"/>
                        <a:pt x="2464765" y="1475918"/>
                      </a:cubicBezTo>
                      <a:cubicBezTo>
                        <a:pt x="2503570" y="1551966"/>
                        <a:pt x="2581628" y="1599933"/>
                        <a:pt x="2667000" y="1600200"/>
                      </a:cubicBezTo>
                      <a:lnTo>
                        <a:pt x="2819400" y="1600200"/>
                      </a:lnTo>
                      <a:lnTo>
                        <a:pt x="2819400" y="1447800"/>
                      </a:lnTo>
                      <a:lnTo>
                        <a:pt x="2667000" y="1447800"/>
                      </a:lnTo>
                      <a:cubicBezTo>
                        <a:pt x="2624919" y="1447800"/>
                        <a:pt x="2590800" y="1413682"/>
                        <a:pt x="2590800" y="1371600"/>
                      </a:cubicBezTo>
                      <a:cubicBezTo>
                        <a:pt x="2590800" y="1329519"/>
                        <a:pt x="2624919" y="1295400"/>
                        <a:pt x="2667000" y="1295400"/>
                      </a:cubicBezTo>
                      <a:lnTo>
                        <a:pt x="2712720" y="1295400"/>
                      </a:lnTo>
                      <a:cubicBezTo>
                        <a:pt x="3150394" y="1295400"/>
                        <a:pt x="3505200" y="940594"/>
                        <a:pt x="3505200" y="502920"/>
                      </a:cubicBezTo>
                      <a:lnTo>
                        <a:pt x="3505200" y="304800"/>
                      </a:lnTo>
                      <a:cubicBezTo>
                        <a:pt x="3505200" y="136465"/>
                        <a:pt x="3368735" y="0"/>
                        <a:pt x="3200400" y="0"/>
                      </a:cubicBezTo>
                      <a:close/>
                      <a:moveTo>
                        <a:pt x="838200" y="1143000"/>
                      </a:moveTo>
                      <a:lnTo>
                        <a:pt x="792861" y="1143000"/>
                      </a:lnTo>
                      <a:cubicBezTo>
                        <a:pt x="439350" y="1143210"/>
                        <a:pt x="152610" y="856812"/>
                        <a:pt x="152400" y="503301"/>
                      </a:cubicBezTo>
                      <a:cubicBezTo>
                        <a:pt x="152400" y="503177"/>
                        <a:pt x="152400" y="503044"/>
                        <a:pt x="152400" y="502920"/>
                      </a:cubicBezTo>
                      <a:lnTo>
                        <a:pt x="152400" y="304800"/>
                      </a:lnTo>
                      <a:cubicBezTo>
                        <a:pt x="152400" y="220628"/>
                        <a:pt x="220628" y="152400"/>
                        <a:pt x="304800" y="152400"/>
                      </a:cubicBezTo>
                      <a:cubicBezTo>
                        <a:pt x="388972" y="152400"/>
                        <a:pt x="457200" y="220628"/>
                        <a:pt x="457200" y="304800"/>
                      </a:cubicBezTo>
                      <a:cubicBezTo>
                        <a:pt x="457200" y="431054"/>
                        <a:pt x="559546" y="533400"/>
                        <a:pt x="685800" y="533400"/>
                      </a:cubicBezTo>
                      <a:cubicBezTo>
                        <a:pt x="717309" y="533333"/>
                        <a:pt x="748455" y="526694"/>
                        <a:pt x="777240" y="513893"/>
                      </a:cubicBezTo>
                      <a:cubicBezTo>
                        <a:pt x="798176" y="732415"/>
                        <a:pt x="843439" y="947928"/>
                        <a:pt x="912190" y="1156411"/>
                      </a:cubicBezTo>
                      <a:cubicBezTo>
                        <a:pt x="888444" y="1147848"/>
                        <a:pt x="863432" y="1143314"/>
                        <a:pt x="838200" y="1143000"/>
                      </a:cubicBezTo>
                      <a:close/>
                      <a:moveTo>
                        <a:pt x="2619908" y="4419600"/>
                      </a:moveTo>
                      <a:lnTo>
                        <a:pt x="885292" y="4419600"/>
                      </a:lnTo>
                      <a:lnTo>
                        <a:pt x="961492" y="4267200"/>
                      </a:lnTo>
                      <a:lnTo>
                        <a:pt x="2543708" y="4267200"/>
                      </a:lnTo>
                      <a:lnTo>
                        <a:pt x="2619908" y="4419600"/>
                      </a:lnTo>
                      <a:close/>
                      <a:moveTo>
                        <a:pt x="2514600" y="3200400"/>
                      </a:moveTo>
                      <a:lnTo>
                        <a:pt x="2514600" y="4114800"/>
                      </a:lnTo>
                      <a:lnTo>
                        <a:pt x="990600" y="4114800"/>
                      </a:lnTo>
                      <a:lnTo>
                        <a:pt x="990600" y="3200400"/>
                      </a:lnTo>
                      <a:lnTo>
                        <a:pt x="2514600" y="3200400"/>
                      </a:lnTo>
                      <a:close/>
                      <a:moveTo>
                        <a:pt x="2112493" y="2895600"/>
                      </a:moveTo>
                      <a:lnTo>
                        <a:pt x="2173453" y="3048000"/>
                      </a:lnTo>
                      <a:lnTo>
                        <a:pt x="1331747" y="3048000"/>
                      </a:lnTo>
                      <a:lnTo>
                        <a:pt x="1575588" y="2438400"/>
                      </a:lnTo>
                      <a:lnTo>
                        <a:pt x="1929613" y="2438400"/>
                      </a:lnTo>
                      <a:lnTo>
                        <a:pt x="2051533" y="2743200"/>
                      </a:lnTo>
                      <a:lnTo>
                        <a:pt x="1600200" y="2743200"/>
                      </a:lnTo>
                      <a:lnTo>
                        <a:pt x="1600200" y="2895600"/>
                      </a:lnTo>
                      <a:lnTo>
                        <a:pt x="2112493" y="2895600"/>
                      </a:lnTo>
                      <a:close/>
                      <a:moveTo>
                        <a:pt x="2057400" y="2286000"/>
                      </a:moveTo>
                      <a:lnTo>
                        <a:pt x="1447800" y="2286000"/>
                      </a:lnTo>
                      <a:cubicBezTo>
                        <a:pt x="1405719" y="2286000"/>
                        <a:pt x="1371600" y="2251882"/>
                        <a:pt x="1371600" y="2209800"/>
                      </a:cubicBezTo>
                      <a:cubicBezTo>
                        <a:pt x="1371600" y="2167719"/>
                        <a:pt x="1405719" y="2133600"/>
                        <a:pt x="1447800" y="2133600"/>
                      </a:cubicBezTo>
                      <a:lnTo>
                        <a:pt x="2057400" y="2133600"/>
                      </a:lnTo>
                      <a:cubicBezTo>
                        <a:pt x="2099481" y="2133600"/>
                        <a:pt x="2133600" y="2167719"/>
                        <a:pt x="2133600" y="2209800"/>
                      </a:cubicBezTo>
                      <a:cubicBezTo>
                        <a:pt x="2133600" y="2251882"/>
                        <a:pt x="2099481" y="2286000"/>
                        <a:pt x="2057400" y="2286000"/>
                      </a:cubicBezTo>
                      <a:close/>
                      <a:moveTo>
                        <a:pt x="2580894" y="457200"/>
                      </a:moveTo>
                      <a:lnTo>
                        <a:pt x="1143000" y="457200"/>
                      </a:lnTo>
                      <a:lnTo>
                        <a:pt x="1143000" y="609600"/>
                      </a:lnTo>
                      <a:lnTo>
                        <a:pt x="2563673" y="609600"/>
                      </a:lnTo>
                      <a:cubicBezTo>
                        <a:pt x="2515238" y="963235"/>
                        <a:pt x="2399548" y="1304325"/>
                        <a:pt x="2222830" y="1614449"/>
                      </a:cubicBezTo>
                      <a:lnTo>
                        <a:pt x="2013204" y="1981200"/>
                      </a:lnTo>
                      <a:lnTo>
                        <a:pt x="1491996" y="1981200"/>
                      </a:lnTo>
                      <a:lnTo>
                        <a:pt x="1282370" y="1614449"/>
                      </a:lnTo>
                      <a:cubicBezTo>
                        <a:pt x="1054218" y="1214723"/>
                        <a:pt x="928192" y="764877"/>
                        <a:pt x="915467" y="304800"/>
                      </a:cubicBezTo>
                      <a:lnTo>
                        <a:pt x="2589733" y="304800"/>
                      </a:lnTo>
                      <a:cubicBezTo>
                        <a:pt x="2588362" y="355702"/>
                        <a:pt x="2585009" y="406527"/>
                        <a:pt x="2580894" y="457200"/>
                      </a:cubicBezTo>
                      <a:close/>
                      <a:moveTo>
                        <a:pt x="3352800" y="502920"/>
                      </a:moveTo>
                      <a:cubicBezTo>
                        <a:pt x="3352800" y="856431"/>
                        <a:pt x="3066231" y="1143000"/>
                        <a:pt x="2712720" y="1143000"/>
                      </a:cubicBezTo>
                      <a:cubicBezTo>
                        <a:pt x="2712720" y="1143000"/>
                        <a:pt x="2712720" y="1143000"/>
                        <a:pt x="2712720" y="1143000"/>
                      </a:cubicBezTo>
                      <a:lnTo>
                        <a:pt x="2667000" y="1143000"/>
                      </a:lnTo>
                      <a:cubicBezTo>
                        <a:pt x="2641683" y="1143286"/>
                        <a:pt x="2616594" y="1147820"/>
                        <a:pt x="2592781" y="1156411"/>
                      </a:cubicBezTo>
                      <a:cubicBezTo>
                        <a:pt x="2661609" y="947938"/>
                        <a:pt x="2706948" y="732425"/>
                        <a:pt x="2727960" y="513893"/>
                      </a:cubicBezTo>
                      <a:cubicBezTo>
                        <a:pt x="2756745" y="526694"/>
                        <a:pt x="2787891" y="533333"/>
                        <a:pt x="2819400" y="533400"/>
                      </a:cubicBezTo>
                      <a:cubicBezTo>
                        <a:pt x="2945654" y="533400"/>
                        <a:pt x="3048000" y="431054"/>
                        <a:pt x="3048000" y="304800"/>
                      </a:cubicBezTo>
                      <a:cubicBezTo>
                        <a:pt x="3048000" y="220628"/>
                        <a:pt x="3116228" y="152400"/>
                        <a:pt x="3200400" y="152400"/>
                      </a:cubicBezTo>
                      <a:cubicBezTo>
                        <a:pt x="3284572" y="152400"/>
                        <a:pt x="3352800" y="220628"/>
                        <a:pt x="3352800" y="304800"/>
                      </a:cubicBezTo>
                      <a:lnTo>
                        <a:pt x="3352800" y="5029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A6C67"/>
                    </a:gs>
                    <a:gs pos="100000">
                      <a:srgbClr val="C7635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63" name="Freeform 62">
                  <a:extLst>
                    <a:ext uri="{FF2B5EF4-FFF2-40B4-BE49-F238E27FC236}">
                      <a16:creationId xmlns:a16="http://schemas.microsoft.com/office/drawing/2014/main" id="{61E5A6D4-1B9B-E54B-915E-9AD031748E00}"/>
                    </a:ext>
                  </a:extLst>
                </p:cNvPr>
                <p:cNvSpPr/>
                <p:nvPr/>
              </p:nvSpPr>
              <p:spPr>
                <a:xfrm>
                  <a:off x="5676804" y="2242870"/>
                  <a:ext cx="319582" cy="467944"/>
                </a:xfrm>
                <a:custGeom>
                  <a:avLst/>
                  <a:gdLst>
                    <a:gd name="connsiteX0" fmla="*/ 144780 w 319582"/>
                    <a:gd name="connsiteY0" fmla="*/ 0 h 467944"/>
                    <a:gd name="connsiteX1" fmla="*/ 0 w 319582"/>
                    <a:gd name="connsiteY1" fmla="*/ 45949 h 467944"/>
                    <a:gd name="connsiteX2" fmla="*/ 195072 w 319582"/>
                    <a:gd name="connsiteY2" fmla="*/ 467944 h 467944"/>
                    <a:gd name="connsiteX3" fmla="*/ 319583 w 319582"/>
                    <a:gd name="connsiteY3" fmla="*/ 380314 h 467944"/>
                    <a:gd name="connsiteX4" fmla="*/ 144780 w 319582"/>
                    <a:gd name="connsiteY4" fmla="*/ 0 h 46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9582" h="467944">
                      <a:moveTo>
                        <a:pt x="144780" y="0"/>
                      </a:moveTo>
                      <a:lnTo>
                        <a:pt x="0" y="45949"/>
                      </a:lnTo>
                      <a:cubicBezTo>
                        <a:pt x="43520" y="195586"/>
                        <a:pt x="109280" y="337842"/>
                        <a:pt x="195072" y="467944"/>
                      </a:cubicBezTo>
                      <a:lnTo>
                        <a:pt x="319583" y="380314"/>
                      </a:lnTo>
                      <a:cubicBezTo>
                        <a:pt x="242783" y="262909"/>
                        <a:pt x="183871" y="134731"/>
                        <a:pt x="14478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6C67"/>
                    </a:gs>
                    <a:gs pos="100000">
                      <a:srgbClr val="C7635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64" name="Freeform 63">
                  <a:extLst>
                    <a:ext uri="{FF2B5EF4-FFF2-40B4-BE49-F238E27FC236}">
                      <a16:creationId xmlns:a16="http://schemas.microsoft.com/office/drawing/2014/main" id="{AC5F3F2D-93C0-8148-85B5-A43F98A1F037}"/>
                    </a:ext>
                  </a:extLst>
                </p:cNvPr>
                <p:cNvSpPr/>
                <p:nvPr/>
              </p:nvSpPr>
              <p:spPr>
                <a:xfrm>
                  <a:off x="5601823" y="1967864"/>
                  <a:ext cx="185394" cy="194995"/>
                </a:xfrm>
                <a:custGeom>
                  <a:avLst/>
                  <a:gdLst>
                    <a:gd name="connsiteX0" fmla="*/ 149962 w 185394"/>
                    <a:gd name="connsiteY0" fmla="*/ 0 h 194995"/>
                    <a:gd name="connsiteX1" fmla="*/ 0 w 185394"/>
                    <a:gd name="connsiteY1" fmla="*/ 26670 h 194995"/>
                    <a:gd name="connsiteX2" fmla="*/ 38100 w 185394"/>
                    <a:gd name="connsiteY2" fmla="*/ 194996 h 194995"/>
                    <a:gd name="connsiteX3" fmla="*/ 185395 w 185394"/>
                    <a:gd name="connsiteY3" fmla="*/ 156134 h 194995"/>
                    <a:gd name="connsiteX4" fmla="*/ 149962 w 185394"/>
                    <a:gd name="connsiteY4" fmla="*/ 0 h 19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5394" h="194995">
                      <a:moveTo>
                        <a:pt x="149962" y="0"/>
                      </a:moveTo>
                      <a:lnTo>
                        <a:pt x="0" y="26670"/>
                      </a:lnTo>
                      <a:cubicBezTo>
                        <a:pt x="457" y="29489"/>
                        <a:pt x="12573" y="97079"/>
                        <a:pt x="38100" y="194996"/>
                      </a:cubicBezTo>
                      <a:lnTo>
                        <a:pt x="185395" y="156134"/>
                      </a:lnTo>
                      <a:cubicBezTo>
                        <a:pt x="161696" y="64770"/>
                        <a:pt x="150114" y="610"/>
                        <a:pt x="149962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6C67"/>
                    </a:gs>
                    <a:gs pos="100000">
                      <a:srgbClr val="C7635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65" name="Freeform 64">
                  <a:extLst>
                    <a:ext uri="{FF2B5EF4-FFF2-40B4-BE49-F238E27FC236}">
                      <a16:creationId xmlns:a16="http://schemas.microsoft.com/office/drawing/2014/main" id="{7778D710-A209-0C4B-94B6-03D667FA17B6}"/>
                    </a:ext>
                  </a:extLst>
                </p:cNvPr>
                <p:cNvSpPr/>
                <p:nvPr/>
              </p:nvSpPr>
              <p:spPr>
                <a:xfrm>
                  <a:off x="4305401" y="2743396"/>
                  <a:ext cx="761603" cy="761606"/>
                </a:xfrm>
                <a:custGeom>
                  <a:avLst/>
                  <a:gdLst>
                    <a:gd name="connsiteX0" fmla="*/ 760527 w 761603"/>
                    <a:gd name="connsiteY0" fmla="*/ 368097 h 761606"/>
                    <a:gd name="connsiteX1" fmla="*/ 698100 w 761603"/>
                    <a:gd name="connsiteY1" fmla="*/ 305670 h 761606"/>
                    <a:gd name="connsiteX2" fmla="*/ 455936 w 761603"/>
                    <a:gd name="connsiteY2" fmla="*/ 63506 h 761606"/>
                    <a:gd name="connsiteX3" fmla="*/ 368097 w 761603"/>
                    <a:gd name="connsiteY3" fmla="*/ 1079 h 761606"/>
                    <a:gd name="connsiteX4" fmla="*/ 305670 w 761603"/>
                    <a:gd name="connsiteY4" fmla="*/ 63506 h 761606"/>
                    <a:gd name="connsiteX5" fmla="*/ 63506 w 761603"/>
                    <a:gd name="connsiteY5" fmla="*/ 305670 h 761606"/>
                    <a:gd name="connsiteX6" fmla="*/ 1079 w 761603"/>
                    <a:gd name="connsiteY6" fmla="*/ 393509 h 761606"/>
                    <a:gd name="connsiteX7" fmla="*/ 63506 w 761603"/>
                    <a:gd name="connsiteY7" fmla="*/ 455936 h 761606"/>
                    <a:gd name="connsiteX8" fmla="*/ 305670 w 761603"/>
                    <a:gd name="connsiteY8" fmla="*/ 698100 h 761606"/>
                    <a:gd name="connsiteX9" fmla="*/ 393509 w 761603"/>
                    <a:gd name="connsiteY9" fmla="*/ 760527 h 761606"/>
                    <a:gd name="connsiteX10" fmla="*/ 455936 w 761603"/>
                    <a:gd name="connsiteY10" fmla="*/ 698100 h 761606"/>
                    <a:gd name="connsiteX11" fmla="*/ 698100 w 761603"/>
                    <a:gd name="connsiteY11" fmla="*/ 455936 h 761606"/>
                    <a:gd name="connsiteX12" fmla="*/ 760527 w 761603"/>
                    <a:gd name="connsiteY12" fmla="*/ 368097 h 761606"/>
                    <a:gd name="connsiteX13" fmla="*/ 380803 w 761603"/>
                    <a:gd name="connsiteY13" fmla="*/ 489617 h 761606"/>
                    <a:gd name="connsiteX14" fmla="*/ 271990 w 761603"/>
                    <a:gd name="connsiteY14" fmla="*/ 380803 h 761606"/>
                    <a:gd name="connsiteX15" fmla="*/ 380803 w 761603"/>
                    <a:gd name="connsiteY15" fmla="*/ 271990 h 761606"/>
                    <a:gd name="connsiteX16" fmla="*/ 489617 w 761603"/>
                    <a:gd name="connsiteY16" fmla="*/ 380803 h 761606"/>
                    <a:gd name="connsiteX17" fmla="*/ 380803 w 761603"/>
                    <a:gd name="connsiteY17" fmla="*/ 489617 h 761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61603" h="761606">
                      <a:moveTo>
                        <a:pt x="760527" y="368097"/>
                      </a:moveTo>
                      <a:cubicBezTo>
                        <a:pt x="755117" y="336121"/>
                        <a:pt x="730075" y="311080"/>
                        <a:pt x="698100" y="305670"/>
                      </a:cubicBezTo>
                      <a:cubicBezTo>
                        <a:pt x="573951" y="284934"/>
                        <a:pt x="476672" y="187655"/>
                        <a:pt x="455936" y="63506"/>
                      </a:cubicBezTo>
                      <a:cubicBezTo>
                        <a:pt x="448916" y="22015"/>
                        <a:pt x="409588" y="-5940"/>
                        <a:pt x="368097" y="1079"/>
                      </a:cubicBezTo>
                      <a:cubicBezTo>
                        <a:pt x="336121" y="6490"/>
                        <a:pt x="311080" y="31531"/>
                        <a:pt x="305670" y="63506"/>
                      </a:cubicBezTo>
                      <a:cubicBezTo>
                        <a:pt x="284934" y="187655"/>
                        <a:pt x="187655" y="284934"/>
                        <a:pt x="63506" y="305670"/>
                      </a:cubicBezTo>
                      <a:cubicBezTo>
                        <a:pt x="22015" y="312690"/>
                        <a:pt x="-5940" y="352019"/>
                        <a:pt x="1079" y="393509"/>
                      </a:cubicBezTo>
                      <a:cubicBezTo>
                        <a:pt x="6490" y="425485"/>
                        <a:pt x="31531" y="450526"/>
                        <a:pt x="63506" y="455936"/>
                      </a:cubicBezTo>
                      <a:cubicBezTo>
                        <a:pt x="187655" y="476672"/>
                        <a:pt x="284934" y="573951"/>
                        <a:pt x="305670" y="698100"/>
                      </a:cubicBezTo>
                      <a:cubicBezTo>
                        <a:pt x="312690" y="739591"/>
                        <a:pt x="352019" y="767547"/>
                        <a:pt x="393509" y="760527"/>
                      </a:cubicBezTo>
                      <a:cubicBezTo>
                        <a:pt x="425485" y="755117"/>
                        <a:pt x="450526" y="730075"/>
                        <a:pt x="455936" y="698100"/>
                      </a:cubicBezTo>
                      <a:cubicBezTo>
                        <a:pt x="476672" y="573951"/>
                        <a:pt x="573951" y="476672"/>
                        <a:pt x="698100" y="455936"/>
                      </a:cubicBezTo>
                      <a:cubicBezTo>
                        <a:pt x="739591" y="448916"/>
                        <a:pt x="767537" y="409588"/>
                        <a:pt x="760527" y="368097"/>
                      </a:cubicBezTo>
                      <a:close/>
                      <a:moveTo>
                        <a:pt x="380803" y="489617"/>
                      </a:moveTo>
                      <a:cubicBezTo>
                        <a:pt x="351095" y="447335"/>
                        <a:pt x="314271" y="410512"/>
                        <a:pt x="271990" y="380803"/>
                      </a:cubicBezTo>
                      <a:cubicBezTo>
                        <a:pt x="314271" y="351095"/>
                        <a:pt x="351095" y="314271"/>
                        <a:pt x="380803" y="271990"/>
                      </a:cubicBezTo>
                      <a:cubicBezTo>
                        <a:pt x="410512" y="314271"/>
                        <a:pt x="447335" y="351095"/>
                        <a:pt x="489617" y="380803"/>
                      </a:cubicBezTo>
                      <a:cubicBezTo>
                        <a:pt x="447326" y="410512"/>
                        <a:pt x="410512" y="447335"/>
                        <a:pt x="380803" y="4896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6C67"/>
                    </a:gs>
                    <a:gs pos="100000">
                      <a:srgbClr val="C7635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</p:grpSp>
          <p:grpSp>
            <p:nvGrpSpPr>
              <p:cNvPr id="42" name="Graphic 5">
                <a:extLst>
                  <a:ext uri="{FF2B5EF4-FFF2-40B4-BE49-F238E27FC236}">
                    <a16:creationId xmlns:a16="http://schemas.microsoft.com/office/drawing/2014/main" id="{6A08CB19-A37D-EC49-A65C-B2A043B3826E}"/>
                  </a:ext>
                </a:extLst>
              </p:cNvPr>
              <p:cNvGrpSpPr/>
              <p:nvPr/>
            </p:nvGrpSpPr>
            <p:grpSpPr>
              <a:xfrm>
                <a:off x="8362284" y="4804093"/>
                <a:ext cx="777708" cy="778121"/>
                <a:chOff x="5967139" y="1515915"/>
                <a:chExt cx="4572000" cy="4572000"/>
              </a:xfrm>
              <a:gradFill>
                <a:gsLst>
                  <a:gs pos="0">
                    <a:srgbClr val="DA6C67"/>
                  </a:gs>
                  <a:gs pos="100000">
                    <a:srgbClr val="C7635F"/>
                  </a:gs>
                </a:gsLst>
                <a:lin ang="5400000" scaled="1"/>
              </a:gradFill>
            </p:grpSpPr>
            <p:sp>
              <p:nvSpPr>
                <p:cNvPr id="45" name="Freeform 44">
                  <a:extLst>
                    <a:ext uri="{FF2B5EF4-FFF2-40B4-BE49-F238E27FC236}">
                      <a16:creationId xmlns:a16="http://schemas.microsoft.com/office/drawing/2014/main" id="{E5E4A6BF-C1BF-634D-B659-F26ED9593963}"/>
                    </a:ext>
                  </a:extLst>
                </p:cNvPr>
                <p:cNvSpPr/>
                <p:nvPr/>
              </p:nvSpPr>
              <p:spPr>
                <a:xfrm>
                  <a:off x="6424339" y="1515915"/>
                  <a:ext cx="3657600" cy="3352800"/>
                </a:xfrm>
                <a:custGeom>
                  <a:avLst/>
                  <a:gdLst>
                    <a:gd name="connsiteX0" fmla="*/ 3276600 w 3657600"/>
                    <a:gd name="connsiteY0" fmla="*/ 0 h 3352800"/>
                    <a:gd name="connsiteX1" fmla="*/ 381000 w 3657600"/>
                    <a:gd name="connsiteY1" fmla="*/ 0 h 3352800"/>
                    <a:gd name="connsiteX2" fmla="*/ 0 w 3657600"/>
                    <a:gd name="connsiteY2" fmla="*/ 381000 h 3352800"/>
                    <a:gd name="connsiteX3" fmla="*/ 0 w 3657600"/>
                    <a:gd name="connsiteY3" fmla="*/ 2438400 h 3352800"/>
                    <a:gd name="connsiteX4" fmla="*/ 381000 w 3657600"/>
                    <a:gd name="connsiteY4" fmla="*/ 2819400 h 3352800"/>
                    <a:gd name="connsiteX5" fmla="*/ 1422959 w 3657600"/>
                    <a:gd name="connsiteY5" fmla="*/ 2819400 h 3352800"/>
                    <a:gd name="connsiteX6" fmla="*/ 1314145 w 3657600"/>
                    <a:gd name="connsiteY6" fmla="*/ 3200400 h 3352800"/>
                    <a:gd name="connsiteX7" fmla="*/ 1066800 w 3657600"/>
                    <a:gd name="connsiteY7" fmla="*/ 3200400 h 3352800"/>
                    <a:gd name="connsiteX8" fmla="*/ 1066800 w 3657600"/>
                    <a:gd name="connsiteY8" fmla="*/ 3352800 h 3352800"/>
                    <a:gd name="connsiteX9" fmla="*/ 2590800 w 3657600"/>
                    <a:gd name="connsiteY9" fmla="*/ 3352800 h 3352800"/>
                    <a:gd name="connsiteX10" fmla="*/ 2590800 w 3657600"/>
                    <a:gd name="connsiteY10" fmla="*/ 3200400 h 3352800"/>
                    <a:gd name="connsiteX11" fmla="*/ 2343455 w 3657600"/>
                    <a:gd name="connsiteY11" fmla="*/ 3200400 h 3352800"/>
                    <a:gd name="connsiteX12" fmla="*/ 2234641 w 3657600"/>
                    <a:gd name="connsiteY12" fmla="*/ 2819400 h 3352800"/>
                    <a:gd name="connsiteX13" fmla="*/ 3276600 w 3657600"/>
                    <a:gd name="connsiteY13" fmla="*/ 2819400 h 3352800"/>
                    <a:gd name="connsiteX14" fmla="*/ 3657600 w 3657600"/>
                    <a:gd name="connsiteY14" fmla="*/ 2438400 h 3352800"/>
                    <a:gd name="connsiteX15" fmla="*/ 3657600 w 3657600"/>
                    <a:gd name="connsiteY15" fmla="*/ 381000 h 3352800"/>
                    <a:gd name="connsiteX16" fmla="*/ 3276600 w 3657600"/>
                    <a:gd name="connsiteY16" fmla="*/ 0 h 3352800"/>
                    <a:gd name="connsiteX17" fmla="*/ 1472641 w 3657600"/>
                    <a:gd name="connsiteY17" fmla="*/ 3200400 h 3352800"/>
                    <a:gd name="connsiteX18" fmla="*/ 1581455 w 3657600"/>
                    <a:gd name="connsiteY18" fmla="*/ 2819400 h 3352800"/>
                    <a:gd name="connsiteX19" fmla="*/ 2076145 w 3657600"/>
                    <a:gd name="connsiteY19" fmla="*/ 2819400 h 3352800"/>
                    <a:gd name="connsiteX20" fmla="*/ 2184959 w 3657600"/>
                    <a:gd name="connsiteY20" fmla="*/ 3200400 h 3352800"/>
                    <a:gd name="connsiteX21" fmla="*/ 1472641 w 3657600"/>
                    <a:gd name="connsiteY21" fmla="*/ 3200400 h 3352800"/>
                    <a:gd name="connsiteX22" fmla="*/ 3505200 w 3657600"/>
                    <a:gd name="connsiteY22" fmla="*/ 2438400 h 3352800"/>
                    <a:gd name="connsiteX23" fmla="*/ 3276600 w 3657600"/>
                    <a:gd name="connsiteY23" fmla="*/ 2667000 h 3352800"/>
                    <a:gd name="connsiteX24" fmla="*/ 381000 w 3657600"/>
                    <a:gd name="connsiteY24" fmla="*/ 2667000 h 3352800"/>
                    <a:gd name="connsiteX25" fmla="*/ 152400 w 3657600"/>
                    <a:gd name="connsiteY25" fmla="*/ 2438400 h 3352800"/>
                    <a:gd name="connsiteX26" fmla="*/ 152400 w 3657600"/>
                    <a:gd name="connsiteY26" fmla="*/ 2286000 h 3352800"/>
                    <a:gd name="connsiteX27" fmla="*/ 3505200 w 3657600"/>
                    <a:gd name="connsiteY27" fmla="*/ 2286000 h 3352800"/>
                    <a:gd name="connsiteX28" fmla="*/ 3505200 w 3657600"/>
                    <a:gd name="connsiteY28" fmla="*/ 2438400 h 3352800"/>
                    <a:gd name="connsiteX29" fmla="*/ 3505200 w 3657600"/>
                    <a:gd name="connsiteY29" fmla="*/ 2133600 h 3352800"/>
                    <a:gd name="connsiteX30" fmla="*/ 152400 w 3657600"/>
                    <a:gd name="connsiteY30" fmla="*/ 2133600 h 3352800"/>
                    <a:gd name="connsiteX31" fmla="*/ 152400 w 3657600"/>
                    <a:gd name="connsiteY31" fmla="*/ 381000 h 3352800"/>
                    <a:gd name="connsiteX32" fmla="*/ 381000 w 3657600"/>
                    <a:gd name="connsiteY32" fmla="*/ 152400 h 3352800"/>
                    <a:gd name="connsiteX33" fmla="*/ 3276600 w 3657600"/>
                    <a:gd name="connsiteY33" fmla="*/ 152400 h 3352800"/>
                    <a:gd name="connsiteX34" fmla="*/ 3505200 w 3657600"/>
                    <a:gd name="connsiteY34" fmla="*/ 381000 h 3352800"/>
                    <a:gd name="connsiteX35" fmla="*/ 3505200 w 3657600"/>
                    <a:gd name="connsiteY35" fmla="*/ 2133600 h 3352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657600" h="3352800">
                      <a:moveTo>
                        <a:pt x="3276600" y="0"/>
                      </a:moveTo>
                      <a:lnTo>
                        <a:pt x="381000" y="0"/>
                      </a:lnTo>
                      <a:cubicBezTo>
                        <a:pt x="170688" y="248"/>
                        <a:pt x="248" y="170688"/>
                        <a:pt x="0" y="381000"/>
                      </a:cubicBezTo>
                      <a:lnTo>
                        <a:pt x="0" y="2438400"/>
                      </a:lnTo>
                      <a:cubicBezTo>
                        <a:pt x="248" y="2648712"/>
                        <a:pt x="170688" y="2819152"/>
                        <a:pt x="381000" y="2819400"/>
                      </a:cubicBezTo>
                      <a:lnTo>
                        <a:pt x="1422959" y="2819400"/>
                      </a:lnTo>
                      <a:lnTo>
                        <a:pt x="1314145" y="3200400"/>
                      </a:lnTo>
                      <a:lnTo>
                        <a:pt x="1066800" y="3200400"/>
                      </a:lnTo>
                      <a:lnTo>
                        <a:pt x="1066800" y="3352800"/>
                      </a:lnTo>
                      <a:lnTo>
                        <a:pt x="2590800" y="3352800"/>
                      </a:lnTo>
                      <a:lnTo>
                        <a:pt x="2590800" y="3200400"/>
                      </a:lnTo>
                      <a:lnTo>
                        <a:pt x="2343455" y="3200400"/>
                      </a:lnTo>
                      <a:lnTo>
                        <a:pt x="2234641" y="2819400"/>
                      </a:lnTo>
                      <a:lnTo>
                        <a:pt x="3276600" y="2819400"/>
                      </a:lnTo>
                      <a:cubicBezTo>
                        <a:pt x="3486912" y="2819152"/>
                        <a:pt x="3657352" y="2648712"/>
                        <a:pt x="3657600" y="2438400"/>
                      </a:cubicBezTo>
                      <a:lnTo>
                        <a:pt x="3657600" y="381000"/>
                      </a:lnTo>
                      <a:cubicBezTo>
                        <a:pt x="3657352" y="170688"/>
                        <a:pt x="3486912" y="248"/>
                        <a:pt x="3276600" y="0"/>
                      </a:cubicBezTo>
                      <a:close/>
                      <a:moveTo>
                        <a:pt x="1472641" y="3200400"/>
                      </a:moveTo>
                      <a:lnTo>
                        <a:pt x="1581455" y="2819400"/>
                      </a:lnTo>
                      <a:lnTo>
                        <a:pt x="2076145" y="2819400"/>
                      </a:lnTo>
                      <a:lnTo>
                        <a:pt x="2184959" y="3200400"/>
                      </a:lnTo>
                      <a:lnTo>
                        <a:pt x="1472641" y="3200400"/>
                      </a:lnTo>
                      <a:close/>
                      <a:moveTo>
                        <a:pt x="3505200" y="2438400"/>
                      </a:moveTo>
                      <a:cubicBezTo>
                        <a:pt x="3505200" y="2564654"/>
                        <a:pt x="3402854" y="2667000"/>
                        <a:pt x="3276600" y="2667000"/>
                      </a:cubicBezTo>
                      <a:lnTo>
                        <a:pt x="381000" y="2667000"/>
                      </a:lnTo>
                      <a:cubicBezTo>
                        <a:pt x="254746" y="2667000"/>
                        <a:pt x="152400" y="2564654"/>
                        <a:pt x="152400" y="2438400"/>
                      </a:cubicBezTo>
                      <a:lnTo>
                        <a:pt x="152400" y="2286000"/>
                      </a:lnTo>
                      <a:lnTo>
                        <a:pt x="3505200" y="2286000"/>
                      </a:lnTo>
                      <a:lnTo>
                        <a:pt x="3505200" y="2438400"/>
                      </a:lnTo>
                      <a:close/>
                      <a:moveTo>
                        <a:pt x="3505200" y="2133600"/>
                      </a:moveTo>
                      <a:lnTo>
                        <a:pt x="152400" y="2133600"/>
                      </a:lnTo>
                      <a:lnTo>
                        <a:pt x="152400" y="381000"/>
                      </a:lnTo>
                      <a:cubicBezTo>
                        <a:pt x="152400" y="254746"/>
                        <a:pt x="254746" y="152400"/>
                        <a:pt x="381000" y="152400"/>
                      </a:cubicBezTo>
                      <a:lnTo>
                        <a:pt x="3276600" y="152400"/>
                      </a:lnTo>
                      <a:cubicBezTo>
                        <a:pt x="3402854" y="152400"/>
                        <a:pt x="3505200" y="254746"/>
                        <a:pt x="3505200" y="381000"/>
                      </a:cubicBezTo>
                      <a:lnTo>
                        <a:pt x="3505200" y="21336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46" name="Freeform 45">
                  <a:extLst>
                    <a:ext uri="{FF2B5EF4-FFF2-40B4-BE49-F238E27FC236}">
                      <a16:creationId xmlns:a16="http://schemas.microsoft.com/office/drawing/2014/main" id="{34D015EE-2A28-2744-8B6E-3E276B55F861}"/>
                    </a:ext>
                  </a:extLst>
                </p:cNvPr>
                <p:cNvSpPr/>
                <p:nvPr/>
              </p:nvSpPr>
              <p:spPr>
                <a:xfrm>
                  <a:off x="6652939" y="5021115"/>
                  <a:ext cx="2286000" cy="1066800"/>
                </a:xfrm>
                <a:custGeom>
                  <a:avLst/>
                  <a:gdLst>
                    <a:gd name="connsiteX0" fmla="*/ 2209800 w 2286000"/>
                    <a:gd name="connsiteY0" fmla="*/ 0 h 1066800"/>
                    <a:gd name="connsiteX1" fmla="*/ 76200 w 2286000"/>
                    <a:gd name="connsiteY1" fmla="*/ 0 h 1066800"/>
                    <a:gd name="connsiteX2" fmla="*/ 0 w 2286000"/>
                    <a:gd name="connsiteY2" fmla="*/ 76200 h 1066800"/>
                    <a:gd name="connsiteX3" fmla="*/ 0 w 2286000"/>
                    <a:gd name="connsiteY3" fmla="*/ 990600 h 1066800"/>
                    <a:gd name="connsiteX4" fmla="*/ 76200 w 2286000"/>
                    <a:gd name="connsiteY4" fmla="*/ 1066800 h 1066800"/>
                    <a:gd name="connsiteX5" fmla="*/ 2209800 w 2286000"/>
                    <a:gd name="connsiteY5" fmla="*/ 1066800 h 1066800"/>
                    <a:gd name="connsiteX6" fmla="*/ 2286000 w 2286000"/>
                    <a:gd name="connsiteY6" fmla="*/ 990600 h 1066800"/>
                    <a:gd name="connsiteX7" fmla="*/ 2286000 w 2286000"/>
                    <a:gd name="connsiteY7" fmla="*/ 76200 h 1066800"/>
                    <a:gd name="connsiteX8" fmla="*/ 2209800 w 2286000"/>
                    <a:gd name="connsiteY8" fmla="*/ 0 h 1066800"/>
                    <a:gd name="connsiteX9" fmla="*/ 2133600 w 2286000"/>
                    <a:gd name="connsiteY9" fmla="*/ 914400 h 1066800"/>
                    <a:gd name="connsiteX10" fmla="*/ 152400 w 2286000"/>
                    <a:gd name="connsiteY10" fmla="*/ 914400 h 1066800"/>
                    <a:gd name="connsiteX11" fmla="*/ 152400 w 2286000"/>
                    <a:gd name="connsiteY11" fmla="*/ 152400 h 1066800"/>
                    <a:gd name="connsiteX12" fmla="*/ 2133600 w 2286000"/>
                    <a:gd name="connsiteY12" fmla="*/ 152400 h 1066800"/>
                    <a:gd name="connsiteX13" fmla="*/ 2133600 w 2286000"/>
                    <a:gd name="connsiteY13" fmla="*/ 914400 h 1066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286000" h="1066800">
                      <a:moveTo>
                        <a:pt x="2209800" y="0"/>
                      </a:moveTo>
                      <a:lnTo>
                        <a:pt x="76200" y="0"/>
                      </a:lnTo>
                      <a:cubicBezTo>
                        <a:pt x="34119" y="0"/>
                        <a:pt x="0" y="34119"/>
                        <a:pt x="0" y="76200"/>
                      </a:cubicBezTo>
                      <a:lnTo>
                        <a:pt x="0" y="990600"/>
                      </a:lnTo>
                      <a:cubicBezTo>
                        <a:pt x="0" y="1032681"/>
                        <a:pt x="34119" y="1066800"/>
                        <a:pt x="76200" y="1066800"/>
                      </a:cubicBezTo>
                      <a:lnTo>
                        <a:pt x="2209800" y="1066800"/>
                      </a:lnTo>
                      <a:cubicBezTo>
                        <a:pt x="2251882" y="1066800"/>
                        <a:pt x="2286000" y="1032681"/>
                        <a:pt x="2286000" y="990600"/>
                      </a:cubicBezTo>
                      <a:lnTo>
                        <a:pt x="2286000" y="76200"/>
                      </a:lnTo>
                      <a:cubicBezTo>
                        <a:pt x="2286000" y="34119"/>
                        <a:pt x="2251882" y="0"/>
                        <a:pt x="2209800" y="0"/>
                      </a:cubicBezTo>
                      <a:close/>
                      <a:moveTo>
                        <a:pt x="2133600" y="914400"/>
                      </a:moveTo>
                      <a:lnTo>
                        <a:pt x="152400" y="914400"/>
                      </a:lnTo>
                      <a:lnTo>
                        <a:pt x="152400" y="152400"/>
                      </a:lnTo>
                      <a:lnTo>
                        <a:pt x="2133600" y="152400"/>
                      </a:lnTo>
                      <a:lnTo>
                        <a:pt x="2133600" y="9144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47" name="Freeform 46">
                  <a:extLst>
                    <a:ext uri="{FF2B5EF4-FFF2-40B4-BE49-F238E27FC236}">
                      <a16:creationId xmlns:a16="http://schemas.microsoft.com/office/drawing/2014/main" id="{A47AC73A-9637-1B4A-9976-76DC3C0F068B}"/>
                    </a:ext>
                  </a:extLst>
                </p:cNvPr>
                <p:cNvSpPr/>
                <p:nvPr/>
              </p:nvSpPr>
              <p:spPr>
                <a:xfrm>
                  <a:off x="6957739" y="5630715"/>
                  <a:ext cx="152400" cy="152400"/>
                </a:xfrm>
                <a:custGeom>
                  <a:avLst/>
                  <a:gdLst>
                    <a:gd name="connsiteX0" fmla="*/ 0 w 152400"/>
                    <a:gd name="connsiteY0" fmla="*/ 0 h 152400"/>
                    <a:gd name="connsiteX1" fmla="*/ 152400 w 152400"/>
                    <a:gd name="connsiteY1" fmla="*/ 0 h 152400"/>
                    <a:gd name="connsiteX2" fmla="*/ 152400 w 152400"/>
                    <a:gd name="connsiteY2" fmla="*/ 152400 h 152400"/>
                    <a:gd name="connsiteX3" fmla="*/ 0 w 152400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400" h="152400">
                      <a:moveTo>
                        <a:pt x="0" y="0"/>
                      </a:moveTo>
                      <a:lnTo>
                        <a:pt x="152400" y="0"/>
                      </a:lnTo>
                      <a:lnTo>
                        <a:pt x="152400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48" name="Freeform 47">
                  <a:extLst>
                    <a:ext uri="{FF2B5EF4-FFF2-40B4-BE49-F238E27FC236}">
                      <a16:creationId xmlns:a16="http://schemas.microsoft.com/office/drawing/2014/main" id="{D85A1C59-7ACC-4241-8389-A21F36B658F8}"/>
                    </a:ext>
                  </a:extLst>
                </p:cNvPr>
                <p:cNvSpPr/>
                <p:nvPr/>
              </p:nvSpPr>
              <p:spPr>
                <a:xfrm>
                  <a:off x="6957739" y="5325915"/>
                  <a:ext cx="152400" cy="152400"/>
                </a:xfrm>
                <a:custGeom>
                  <a:avLst/>
                  <a:gdLst>
                    <a:gd name="connsiteX0" fmla="*/ 0 w 152400"/>
                    <a:gd name="connsiteY0" fmla="*/ 0 h 152400"/>
                    <a:gd name="connsiteX1" fmla="*/ 152400 w 152400"/>
                    <a:gd name="connsiteY1" fmla="*/ 0 h 152400"/>
                    <a:gd name="connsiteX2" fmla="*/ 152400 w 152400"/>
                    <a:gd name="connsiteY2" fmla="*/ 152400 h 152400"/>
                    <a:gd name="connsiteX3" fmla="*/ 0 w 152400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400" h="152400">
                      <a:moveTo>
                        <a:pt x="0" y="0"/>
                      </a:moveTo>
                      <a:lnTo>
                        <a:pt x="152400" y="0"/>
                      </a:lnTo>
                      <a:lnTo>
                        <a:pt x="152400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49" name="Freeform 48">
                  <a:extLst>
                    <a:ext uri="{FF2B5EF4-FFF2-40B4-BE49-F238E27FC236}">
                      <a16:creationId xmlns:a16="http://schemas.microsoft.com/office/drawing/2014/main" id="{EC650A69-7522-EB4D-899C-FC89A8B34EC0}"/>
                    </a:ext>
                  </a:extLst>
                </p:cNvPr>
                <p:cNvSpPr/>
                <p:nvPr/>
              </p:nvSpPr>
              <p:spPr>
                <a:xfrm>
                  <a:off x="7262539" y="5325915"/>
                  <a:ext cx="152400" cy="152400"/>
                </a:xfrm>
                <a:custGeom>
                  <a:avLst/>
                  <a:gdLst>
                    <a:gd name="connsiteX0" fmla="*/ 0 w 152400"/>
                    <a:gd name="connsiteY0" fmla="*/ 0 h 152400"/>
                    <a:gd name="connsiteX1" fmla="*/ 152400 w 152400"/>
                    <a:gd name="connsiteY1" fmla="*/ 0 h 152400"/>
                    <a:gd name="connsiteX2" fmla="*/ 152400 w 152400"/>
                    <a:gd name="connsiteY2" fmla="*/ 152400 h 152400"/>
                    <a:gd name="connsiteX3" fmla="*/ 0 w 152400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400" h="152400">
                      <a:moveTo>
                        <a:pt x="0" y="0"/>
                      </a:moveTo>
                      <a:lnTo>
                        <a:pt x="152400" y="0"/>
                      </a:lnTo>
                      <a:lnTo>
                        <a:pt x="152400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50" name="Freeform 49">
                  <a:extLst>
                    <a:ext uri="{FF2B5EF4-FFF2-40B4-BE49-F238E27FC236}">
                      <a16:creationId xmlns:a16="http://schemas.microsoft.com/office/drawing/2014/main" id="{3FDF6115-1345-7B49-86E1-B95BCE214943}"/>
                    </a:ext>
                  </a:extLst>
                </p:cNvPr>
                <p:cNvSpPr/>
                <p:nvPr/>
              </p:nvSpPr>
              <p:spPr>
                <a:xfrm>
                  <a:off x="7567339" y="5325915"/>
                  <a:ext cx="152400" cy="152400"/>
                </a:xfrm>
                <a:custGeom>
                  <a:avLst/>
                  <a:gdLst>
                    <a:gd name="connsiteX0" fmla="*/ 0 w 152400"/>
                    <a:gd name="connsiteY0" fmla="*/ 0 h 152400"/>
                    <a:gd name="connsiteX1" fmla="*/ 152400 w 152400"/>
                    <a:gd name="connsiteY1" fmla="*/ 0 h 152400"/>
                    <a:gd name="connsiteX2" fmla="*/ 152400 w 152400"/>
                    <a:gd name="connsiteY2" fmla="*/ 152400 h 152400"/>
                    <a:gd name="connsiteX3" fmla="*/ 0 w 152400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400" h="152400">
                      <a:moveTo>
                        <a:pt x="0" y="0"/>
                      </a:moveTo>
                      <a:lnTo>
                        <a:pt x="152400" y="0"/>
                      </a:lnTo>
                      <a:lnTo>
                        <a:pt x="152400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51" name="Freeform 50">
                  <a:extLst>
                    <a:ext uri="{FF2B5EF4-FFF2-40B4-BE49-F238E27FC236}">
                      <a16:creationId xmlns:a16="http://schemas.microsoft.com/office/drawing/2014/main" id="{95A33576-427F-3249-BA67-8A288B040F77}"/>
                    </a:ext>
                  </a:extLst>
                </p:cNvPr>
                <p:cNvSpPr/>
                <p:nvPr/>
              </p:nvSpPr>
              <p:spPr>
                <a:xfrm>
                  <a:off x="8176939" y="5325915"/>
                  <a:ext cx="152400" cy="152400"/>
                </a:xfrm>
                <a:custGeom>
                  <a:avLst/>
                  <a:gdLst>
                    <a:gd name="connsiteX0" fmla="*/ 0 w 152400"/>
                    <a:gd name="connsiteY0" fmla="*/ 0 h 152400"/>
                    <a:gd name="connsiteX1" fmla="*/ 152400 w 152400"/>
                    <a:gd name="connsiteY1" fmla="*/ 0 h 152400"/>
                    <a:gd name="connsiteX2" fmla="*/ 152400 w 152400"/>
                    <a:gd name="connsiteY2" fmla="*/ 152400 h 152400"/>
                    <a:gd name="connsiteX3" fmla="*/ 0 w 152400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400" h="152400">
                      <a:moveTo>
                        <a:pt x="0" y="0"/>
                      </a:moveTo>
                      <a:lnTo>
                        <a:pt x="152400" y="0"/>
                      </a:lnTo>
                      <a:lnTo>
                        <a:pt x="152400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52" name="Freeform 51">
                  <a:extLst>
                    <a:ext uri="{FF2B5EF4-FFF2-40B4-BE49-F238E27FC236}">
                      <a16:creationId xmlns:a16="http://schemas.microsoft.com/office/drawing/2014/main" id="{FD8BBDE6-A439-7348-9DBC-BC40D6E28370}"/>
                    </a:ext>
                  </a:extLst>
                </p:cNvPr>
                <p:cNvSpPr/>
                <p:nvPr/>
              </p:nvSpPr>
              <p:spPr>
                <a:xfrm>
                  <a:off x="7872139" y="5325915"/>
                  <a:ext cx="152400" cy="152400"/>
                </a:xfrm>
                <a:custGeom>
                  <a:avLst/>
                  <a:gdLst>
                    <a:gd name="connsiteX0" fmla="*/ 0 w 152400"/>
                    <a:gd name="connsiteY0" fmla="*/ 0 h 152400"/>
                    <a:gd name="connsiteX1" fmla="*/ 152400 w 152400"/>
                    <a:gd name="connsiteY1" fmla="*/ 0 h 152400"/>
                    <a:gd name="connsiteX2" fmla="*/ 152400 w 152400"/>
                    <a:gd name="connsiteY2" fmla="*/ 152400 h 152400"/>
                    <a:gd name="connsiteX3" fmla="*/ 0 w 152400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400" h="152400">
                      <a:moveTo>
                        <a:pt x="0" y="0"/>
                      </a:moveTo>
                      <a:lnTo>
                        <a:pt x="152400" y="0"/>
                      </a:lnTo>
                      <a:lnTo>
                        <a:pt x="152400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53" name="Freeform 52">
                  <a:extLst>
                    <a:ext uri="{FF2B5EF4-FFF2-40B4-BE49-F238E27FC236}">
                      <a16:creationId xmlns:a16="http://schemas.microsoft.com/office/drawing/2014/main" id="{966292BB-D96C-6F46-A8B4-7469DF957538}"/>
                    </a:ext>
                  </a:extLst>
                </p:cNvPr>
                <p:cNvSpPr/>
                <p:nvPr/>
              </p:nvSpPr>
              <p:spPr>
                <a:xfrm>
                  <a:off x="8481739" y="5630715"/>
                  <a:ext cx="152400" cy="152400"/>
                </a:xfrm>
                <a:custGeom>
                  <a:avLst/>
                  <a:gdLst>
                    <a:gd name="connsiteX0" fmla="*/ 0 w 152400"/>
                    <a:gd name="connsiteY0" fmla="*/ 0 h 152400"/>
                    <a:gd name="connsiteX1" fmla="*/ 152400 w 152400"/>
                    <a:gd name="connsiteY1" fmla="*/ 0 h 152400"/>
                    <a:gd name="connsiteX2" fmla="*/ 152400 w 152400"/>
                    <a:gd name="connsiteY2" fmla="*/ 152400 h 152400"/>
                    <a:gd name="connsiteX3" fmla="*/ 0 w 152400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400" h="152400">
                      <a:moveTo>
                        <a:pt x="0" y="0"/>
                      </a:moveTo>
                      <a:lnTo>
                        <a:pt x="152400" y="0"/>
                      </a:lnTo>
                      <a:lnTo>
                        <a:pt x="152400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54" name="Freeform 53">
                  <a:extLst>
                    <a:ext uri="{FF2B5EF4-FFF2-40B4-BE49-F238E27FC236}">
                      <a16:creationId xmlns:a16="http://schemas.microsoft.com/office/drawing/2014/main" id="{24E7B1AB-78D1-EF4B-BE4B-3035B160D1D9}"/>
                    </a:ext>
                  </a:extLst>
                </p:cNvPr>
                <p:cNvSpPr/>
                <p:nvPr/>
              </p:nvSpPr>
              <p:spPr>
                <a:xfrm>
                  <a:off x="8481739" y="5325915"/>
                  <a:ext cx="152400" cy="152400"/>
                </a:xfrm>
                <a:custGeom>
                  <a:avLst/>
                  <a:gdLst>
                    <a:gd name="connsiteX0" fmla="*/ 0 w 152400"/>
                    <a:gd name="connsiteY0" fmla="*/ 0 h 152400"/>
                    <a:gd name="connsiteX1" fmla="*/ 152400 w 152400"/>
                    <a:gd name="connsiteY1" fmla="*/ 0 h 152400"/>
                    <a:gd name="connsiteX2" fmla="*/ 152400 w 152400"/>
                    <a:gd name="connsiteY2" fmla="*/ 152400 h 152400"/>
                    <a:gd name="connsiteX3" fmla="*/ 0 w 152400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400" h="152400">
                      <a:moveTo>
                        <a:pt x="0" y="0"/>
                      </a:moveTo>
                      <a:lnTo>
                        <a:pt x="152400" y="0"/>
                      </a:lnTo>
                      <a:lnTo>
                        <a:pt x="152400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55" name="Freeform 54">
                  <a:extLst>
                    <a:ext uri="{FF2B5EF4-FFF2-40B4-BE49-F238E27FC236}">
                      <a16:creationId xmlns:a16="http://schemas.microsoft.com/office/drawing/2014/main" id="{3494AC01-2590-9148-81B0-5A7496BC0E08}"/>
                    </a:ext>
                  </a:extLst>
                </p:cNvPr>
                <p:cNvSpPr/>
                <p:nvPr/>
              </p:nvSpPr>
              <p:spPr>
                <a:xfrm>
                  <a:off x="7262539" y="5630715"/>
                  <a:ext cx="1066800" cy="152400"/>
                </a:xfrm>
                <a:custGeom>
                  <a:avLst/>
                  <a:gdLst>
                    <a:gd name="connsiteX0" fmla="*/ 0 w 1066800"/>
                    <a:gd name="connsiteY0" fmla="*/ 0 h 152400"/>
                    <a:gd name="connsiteX1" fmla="*/ 1066800 w 1066800"/>
                    <a:gd name="connsiteY1" fmla="*/ 0 h 152400"/>
                    <a:gd name="connsiteX2" fmla="*/ 1066800 w 1066800"/>
                    <a:gd name="connsiteY2" fmla="*/ 152400 h 152400"/>
                    <a:gd name="connsiteX3" fmla="*/ 0 w 1066800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66800" h="152400">
                      <a:moveTo>
                        <a:pt x="0" y="0"/>
                      </a:moveTo>
                      <a:lnTo>
                        <a:pt x="1066800" y="0"/>
                      </a:lnTo>
                      <a:lnTo>
                        <a:pt x="1066800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56" name="Freeform 55">
                  <a:extLst>
                    <a:ext uri="{FF2B5EF4-FFF2-40B4-BE49-F238E27FC236}">
                      <a16:creationId xmlns:a16="http://schemas.microsoft.com/office/drawing/2014/main" id="{4C51BD14-C838-834E-A992-F6FA77B085FA}"/>
                    </a:ext>
                  </a:extLst>
                </p:cNvPr>
                <p:cNvSpPr/>
                <p:nvPr/>
              </p:nvSpPr>
              <p:spPr>
                <a:xfrm>
                  <a:off x="9091339" y="5021115"/>
                  <a:ext cx="762000" cy="1066800"/>
                </a:xfrm>
                <a:custGeom>
                  <a:avLst/>
                  <a:gdLst>
                    <a:gd name="connsiteX0" fmla="*/ 381000 w 762000"/>
                    <a:gd name="connsiteY0" fmla="*/ 0 h 1066800"/>
                    <a:gd name="connsiteX1" fmla="*/ 0 w 762000"/>
                    <a:gd name="connsiteY1" fmla="*/ 381000 h 1066800"/>
                    <a:gd name="connsiteX2" fmla="*/ 0 w 762000"/>
                    <a:gd name="connsiteY2" fmla="*/ 685800 h 1066800"/>
                    <a:gd name="connsiteX3" fmla="*/ 381000 w 762000"/>
                    <a:gd name="connsiteY3" fmla="*/ 1066800 h 1066800"/>
                    <a:gd name="connsiteX4" fmla="*/ 762000 w 762000"/>
                    <a:gd name="connsiteY4" fmla="*/ 685800 h 1066800"/>
                    <a:gd name="connsiteX5" fmla="*/ 762000 w 762000"/>
                    <a:gd name="connsiteY5" fmla="*/ 381000 h 1066800"/>
                    <a:gd name="connsiteX6" fmla="*/ 381000 w 762000"/>
                    <a:gd name="connsiteY6" fmla="*/ 0 h 1066800"/>
                    <a:gd name="connsiteX7" fmla="*/ 609600 w 762000"/>
                    <a:gd name="connsiteY7" fmla="*/ 685800 h 1066800"/>
                    <a:gd name="connsiteX8" fmla="*/ 381000 w 762000"/>
                    <a:gd name="connsiteY8" fmla="*/ 914400 h 1066800"/>
                    <a:gd name="connsiteX9" fmla="*/ 152400 w 762000"/>
                    <a:gd name="connsiteY9" fmla="*/ 685800 h 1066800"/>
                    <a:gd name="connsiteX10" fmla="*/ 152400 w 762000"/>
                    <a:gd name="connsiteY10" fmla="*/ 381000 h 1066800"/>
                    <a:gd name="connsiteX11" fmla="*/ 381000 w 762000"/>
                    <a:gd name="connsiteY11" fmla="*/ 152400 h 1066800"/>
                    <a:gd name="connsiteX12" fmla="*/ 609600 w 762000"/>
                    <a:gd name="connsiteY12" fmla="*/ 381000 h 1066800"/>
                    <a:gd name="connsiteX13" fmla="*/ 609600 w 762000"/>
                    <a:gd name="connsiteY13" fmla="*/ 685800 h 1066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62000" h="1066800">
                      <a:moveTo>
                        <a:pt x="381000" y="0"/>
                      </a:moveTo>
                      <a:cubicBezTo>
                        <a:pt x="170583" y="0"/>
                        <a:pt x="0" y="170583"/>
                        <a:pt x="0" y="381000"/>
                      </a:cubicBezTo>
                      <a:lnTo>
                        <a:pt x="0" y="685800"/>
                      </a:lnTo>
                      <a:cubicBezTo>
                        <a:pt x="0" y="896217"/>
                        <a:pt x="170583" y="1066800"/>
                        <a:pt x="381000" y="1066800"/>
                      </a:cubicBezTo>
                      <a:cubicBezTo>
                        <a:pt x="591417" y="1066800"/>
                        <a:pt x="762000" y="896217"/>
                        <a:pt x="762000" y="685800"/>
                      </a:cubicBezTo>
                      <a:lnTo>
                        <a:pt x="762000" y="381000"/>
                      </a:lnTo>
                      <a:cubicBezTo>
                        <a:pt x="762000" y="170583"/>
                        <a:pt x="591417" y="0"/>
                        <a:pt x="381000" y="0"/>
                      </a:cubicBezTo>
                      <a:close/>
                      <a:moveTo>
                        <a:pt x="609600" y="685800"/>
                      </a:moveTo>
                      <a:cubicBezTo>
                        <a:pt x="609600" y="812054"/>
                        <a:pt x="507254" y="914400"/>
                        <a:pt x="381000" y="914400"/>
                      </a:cubicBezTo>
                      <a:cubicBezTo>
                        <a:pt x="254746" y="914400"/>
                        <a:pt x="152400" y="812054"/>
                        <a:pt x="152400" y="685800"/>
                      </a:cubicBezTo>
                      <a:lnTo>
                        <a:pt x="152400" y="381000"/>
                      </a:lnTo>
                      <a:cubicBezTo>
                        <a:pt x="152400" y="254746"/>
                        <a:pt x="254746" y="152400"/>
                        <a:pt x="381000" y="152400"/>
                      </a:cubicBezTo>
                      <a:cubicBezTo>
                        <a:pt x="507254" y="152400"/>
                        <a:pt x="609600" y="254746"/>
                        <a:pt x="609600" y="381000"/>
                      </a:cubicBezTo>
                      <a:lnTo>
                        <a:pt x="609600" y="6858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57" name="Freeform 56">
                  <a:extLst>
                    <a:ext uri="{FF2B5EF4-FFF2-40B4-BE49-F238E27FC236}">
                      <a16:creationId xmlns:a16="http://schemas.microsoft.com/office/drawing/2014/main" id="{140F2566-A1B6-2D4D-9F61-871326062D79}"/>
                    </a:ext>
                  </a:extLst>
                </p:cNvPr>
                <p:cNvSpPr/>
                <p:nvPr/>
              </p:nvSpPr>
              <p:spPr>
                <a:xfrm>
                  <a:off x="9396139" y="5325915"/>
                  <a:ext cx="152400" cy="152400"/>
                </a:xfrm>
                <a:custGeom>
                  <a:avLst/>
                  <a:gdLst>
                    <a:gd name="connsiteX0" fmla="*/ 0 w 152400"/>
                    <a:gd name="connsiteY0" fmla="*/ 0 h 152400"/>
                    <a:gd name="connsiteX1" fmla="*/ 152400 w 152400"/>
                    <a:gd name="connsiteY1" fmla="*/ 0 h 152400"/>
                    <a:gd name="connsiteX2" fmla="*/ 152400 w 152400"/>
                    <a:gd name="connsiteY2" fmla="*/ 152400 h 152400"/>
                    <a:gd name="connsiteX3" fmla="*/ 0 w 152400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400" h="152400">
                      <a:moveTo>
                        <a:pt x="0" y="0"/>
                      </a:moveTo>
                      <a:lnTo>
                        <a:pt x="152400" y="0"/>
                      </a:lnTo>
                      <a:lnTo>
                        <a:pt x="152400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58" name="Freeform 57">
                  <a:extLst>
                    <a:ext uri="{FF2B5EF4-FFF2-40B4-BE49-F238E27FC236}">
                      <a16:creationId xmlns:a16="http://schemas.microsoft.com/office/drawing/2014/main" id="{F3C573F6-8CAC-4041-A6AD-FCBE3E30391B}"/>
                    </a:ext>
                  </a:extLst>
                </p:cNvPr>
                <p:cNvSpPr/>
                <p:nvPr/>
              </p:nvSpPr>
              <p:spPr>
                <a:xfrm rot="-4441907">
                  <a:off x="7698134" y="2660246"/>
                  <a:ext cx="1108979" cy="152331"/>
                </a:xfrm>
                <a:custGeom>
                  <a:avLst/>
                  <a:gdLst>
                    <a:gd name="connsiteX0" fmla="*/ 0 w 1108979"/>
                    <a:gd name="connsiteY0" fmla="*/ 0 h 152331"/>
                    <a:gd name="connsiteX1" fmla="*/ 1108979 w 1108979"/>
                    <a:gd name="connsiteY1" fmla="*/ 0 h 152331"/>
                    <a:gd name="connsiteX2" fmla="*/ 1108979 w 1108979"/>
                    <a:gd name="connsiteY2" fmla="*/ 152331 h 152331"/>
                    <a:gd name="connsiteX3" fmla="*/ 0 w 1108979"/>
                    <a:gd name="connsiteY3" fmla="*/ 152331 h 152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08979" h="152331">
                      <a:moveTo>
                        <a:pt x="0" y="0"/>
                      </a:moveTo>
                      <a:lnTo>
                        <a:pt x="1108979" y="0"/>
                      </a:lnTo>
                      <a:lnTo>
                        <a:pt x="1108979" y="152331"/>
                      </a:lnTo>
                      <a:lnTo>
                        <a:pt x="0" y="15233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59" name="Freeform 58">
                  <a:extLst>
                    <a:ext uri="{FF2B5EF4-FFF2-40B4-BE49-F238E27FC236}">
                      <a16:creationId xmlns:a16="http://schemas.microsoft.com/office/drawing/2014/main" id="{A9DF5AF2-A226-1049-9246-D0BEB671178B}"/>
                    </a:ext>
                  </a:extLst>
                </p:cNvPr>
                <p:cNvSpPr/>
                <p:nvPr/>
              </p:nvSpPr>
              <p:spPr>
                <a:xfrm>
                  <a:off x="7262573" y="2295593"/>
                  <a:ext cx="582133" cy="879043"/>
                </a:xfrm>
                <a:custGeom>
                  <a:avLst/>
                  <a:gdLst>
                    <a:gd name="connsiteX0" fmla="*/ 582134 w 582133"/>
                    <a:gd name="connsiteY0" fmla="*/ 117043 h 879043"/>
                    <a:gd name="connsiteX1" fmla="*/ 484598 w 582133"/>
                    <a:gd name="connsiteY1" fmla="*/ 0 h 879043"/>
                    <a:gd name="connsiteX2" fmla="*/ 27398 w 582133"/>
                    <a:gd name="connsiteY2" fmla="*/ 381000 h 879043"/>
                    <a:gd name="connsiteX3" fmla="*/ 17682 w 582133"/>
                    <a:gd name="connsiteY3" fmla="*/ 488328 h 879043"/>
                    <a:gd name="connsiteX4" fmla="*/ 27398 w 582133"/>
                    <a:gd name="connsiteY4" fmla="*/ 498043 h 879043"/>
                    <a:gd name="connsiteX5" fmla="*/ 484598 w 582133"/>
                    <a:gd name="connsiteY5" fmla="*/ 879043 h 879043"/>
                    <a:gd name="connsiteX6" fmla="*/ 582134 w 582133"/>
                    <a:gd name="connsiteY6" fmla="*/ 762000 h 879043"/>
                    <a:gd name="connsiteX7" fmla="*/ 195190 w 582133"/>
                    <a:gd name="connsiteY7" fmla="*/ 439522 h 879043"/>
                    <a:gd name="connsiteX8" fmla="*/ 582134 w 582133"/>
                    <a:gd name="connsiteY8" fmla="*/ 117043 h 879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82133" h="879043">
                      <a:moveTo>
                        <a:pt x="582134" y="117043"/>
                      </a:moveTo>
                      <a:lnTo>
                        <a:pt x="484598" y="0"/>
                      </a:lnTo>
                      <a:lnTo>
                        <a:pt x="27398" y="381000"/>
                      </a:lnTo>
                      <a:cubicBezTo>
                        <a:pt x="-4920" y="407956"/>
                        <a:pt x="-9273" y="456000"/>
                        <a:pt x="17682" y="488328"/>
                      </a:cubicBezTo>
                      <a:cubicBezTo>
                        <a:pt x="20626" y="491852"/>
                        <a:pt x="23874" y="495109"/>
                        <a:pt x="27398" y="498043"/>
                      </a:cubicBezTo>
                      <a:lnTo>
                        <a:pt x="484598" y="879043"/>
                      </a:lnTo>
                      <a:lnTo>
                        <a:pt x="582134" y="762000"/>
                      </a:lnTo>
                      <a:lnTo>
                        <a:pt x="195190" y="439522"/>
                      </a:lnTo>
                      <a:lnTo>
                        <a:pt x="582134" y="11704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  <p:sp>
              <p:nvSpPr>
                <p:cNvPr id="60" name="Freeform 59">
                  <a:extLst>
                    <a:ext uri="{FF2B5EF4-FFF2-40B4-BE49-F238E27FC236}">
                      <a16:creationId xmlns:a16="http://schemas.microsoft.com/office/drawing/2014/main" id="{9B49A97A-1637-C945-A0DA-85CC66998FC3}"/>
                    </a:ext>
                  </a:extLst>
                </p:cNvPr>
                <p:cNvSpPr/>
                <p:nvPr/>
              </p:nvSpPr>
              <p:spPr>
                <a:xfrm>
                  <a:off x="8661571" y="2295593"/>
                  <a:ext cx="582133" cy="879043"/>
                </a:xfrm>
                <a:custGeom>
                  <a:avLst/>
                  <a:gdLst>
                    <a:gd name="connsiteX0" fmla="*/ 564452 w 582133"/>
                    <a:gd name="connsiteY0" fmla="*/ 390715 h 879043"/>
                    <a:gd name="connsiteX1" fmla="*/ 554736 w 582133"/>
                    <a:gd name="connsiteY1" fmla="*/ 381000 h 879043"/>
                    <a:gd name="connsiteX2" fmla="*/ 97536 w 582133"/>
                    <a:gd name="connsiteY2" fmla="*/ 0 h 879043"/>
                    <a:gd name="connsiteX3" fmla="*/ 0 w 582133"/>
                    <a:gd name="connsiteY3" fmla="*/ 117043 h 879043"/>
                    <a:gd name="connsiteX4" fmla="*/ 386944 w 582133"/>
                    <a:gd name="connsiteY4" fmla="*/ 439522 h 879043"/>
                    <a:gd name="connsiteX5" fmla="*/ 0 w 582133"/>
                    <a:gd name="connsiteY5" fmla="*/ 762000 h 879043"/>
                    <a:gd name="connsiteX6" fmla="*/ 97536 w 582133"/>
                    <a:gd name="connsiteY6" fmla="*/ 879043 h 879043"/>
                    <a:gd name="connsiteX7" fmla="*/ 554736 w 582133"/>
                    <a:gd name="connsiteY7" fmla="*/ 498043 h 879043"/>
                    <a:gd name="connsiteX8" fmla="*/ 564452 w 582133"/>
                    <a:gd name="connsiteY8" fmla="*/ 390715 h 879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82133" h="879043">
                      <a:moveTo>
                        <a:pt x="564452" y="390715"/>
                      </a:moveTo>
                      <a:cubicBezTo>
                        <a:pt x="561508" y="387191"/>
                        <a:pt x="558260" y="383934"/>
                        <a:pt x="554736" y="381000"/>
                      </a:cubicBezTo>
                      <a:lnTo>
                        <a:pt x="97536" y="0"/>
                      </a:lnTo>
                      <a:lnTo>
                        <a:pt x="0" y="117043"/>
                      </a:lnTo>
                      <a:lnTo>
                        <a:pt x="386944" y="439522"/>
                      </a:lnTo>
                      <a:lnTo>
                        <a:pt x="0" y="762000"/>
                      </a:lnTo>
                      <a:lnTo>
                        <a:pt x="97536" y="879043"/>
                      </a:lnTo>
                      <a:lnTo>
                        <a:pt x="554736" y="498043"/>
                      </a:lnTo>
                      <a:cubicBezTo>
                        <a:pt x="587054" y="471087"/>
                        <a:pt x="591407" y="423043"/>
                        <a:pt x="564452" y="3907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400"/>
                </a:p>
              </p:txBody>
            </p:sp>
          </p:grp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1354BFD-9592-0C43-959C-6548B8EC72FB}"/>
                  </a:ext>
                </a:extLst>
              </p:cNvPr>
              <p:cNvSpPr txBox="1"/>
              <p:nvPr/>
            </p:nvSpPr>
            <p:spPr>
              <a:xfrm>
                <a:off x="7928907" y="5799638"/>
                <a:ext cx="1566691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>
                    <a:solidFill>
                      <a:srgbClr val="DA6C67"/>
                    </a:solidFill>
                    <a:latin typeface="Bebas Neue Book" panose="020B0606020202050201" pitchFamily="34" charset="77"/>
                  </a:rPr>
                  <a:t>I have good Technical skills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1B51A08F-BC83-3042-AB39-444FFCF93794}"/>
                  </a:ext>
                </a:extLst>
              </p:cNvPr>
              <p:cNvSpPr txBox="1"/>
              <p:nvPr/>
            </p:nvSpPr>
            <p:spPr>
              <a:xfrm>
                <a:off x="9676300" y="5799638"/>
                <a:ext cx="156669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>
                    <a:solidFill>
                      <a:srgbClr val="DA6C67"/>
                    </a:solidFill>
                    <a:latin typeface="Bebas Neue Book" panose="020B0606020202050201" pitchFamily="34" charset="77"/>
                  </a:rPr>
                  <a:t>Always think to be a champion</a:t>
                </a: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F8EF5A29-ED2B-1D48-AE0E-24E650241D44}"/>
                </a:ext>
              </a:extLst>
            </p:cNvPr>
            <p:cNvGrpSpPr/>
            <p:nvPr/>
          </p:nvGrpSpPr>
          <p:grpSpPr>
            <a:xfrm>
              <a:off x="7908490" y="4038105"/>
              <a:ext cx="3516374" cy="584775"/>
              <a:chOff x="7791284" y="2199551"/>
              <a:chExt cx="3646080" cy="141805"/>
            </a:xfrm>
          </p:grpSpPr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098DFCD2-5FEF-3F49-BBF2-576AC31F7CD8}"/>
                  </a:ext>
                </a:extLst>
              </p:cNvPr>
              <p:cNvSpPr/>
              <p:nvPr/>
            </p:nvSpPr>
            <p:spPr>
              <a:xfrm>
                <a:off x="7791285" y="2199551"/>
                <a:ext cx="3646079" cy="141805"/>
              </a:xfrm>
              <a:custGeom>
                <a:avLst/>
                <a:gdLst>
                  <a:gd name="connsiteX0" fmla="*/ 0 w 3960209"/>
                  <a:gd name="connsiteY0" fmla="*/ 0 h 9525"/>
                  <a:gd name="connsiteX1" fmla="*/ 3960210 w 396020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60209" h="9525">
                    <a:moveTo>
                      <a:pt x="0" y="0"/>
                    </a:moveTo>
                    <a:lnTo>
                      <a:pt x="3960210" y="0"/>
                    </a:lnTo>
                  </a:path>
                </a:pathLst>
              </a:custGeom>
              <a:ln w="28575" cap="flat">
                <a:solidFill>
                  <a:srgbClr val="395E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DD4DAF94-7F13-0646-9F4B-63B0F6D907AD}"/>
                  </a:ext>
                </a:extLst>
              </p:cNvPr>
              <p:cNvSpPr/>
              <p:nvPr/>
            </p:nvSpPr>
            <p:spPr>
              <a:xfrm>
                <a:off x="7791284" y="2199552"/>
                <a:ext cx="1115663" cy="9525"/>
              </a:xfrm>
              <a:custGeom>
                <a:avLst/>
                <a:gdLst>
                  <a:gd name="connsiteX0" fmla="*/ 0 w 1115663"/>
                  <a:gd name="connsiteY0" fmla="*/ 0 h 9525"/>
                  <a:gd name="connsiteX1" fmla="*/ 1115663 w 111566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5663" h="9525">
                    <a:moveTo>
                      <a:pt x="0" y="0"/>
                    </a:moveTo>
                    <a:lnTo>
                      <a:pt x="1115663" y="0"/>
                    </a:lnTo>
                  </a:path>
                </a:pathLst>
              </a:custGeom>
              <a:ln w="28575" cap="flat">
                <a:solidFill>
                  <a:srgbClr val="1E426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97592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953ADAA-F452-254D-8539-AFE1B4F15531}"/>
              </a:ext>
            </a:extLst>
          </p:cNvPr>
          <p:cNvSpPr txBox="1"/>
          <p:nvPr/>
        </p:nvSpPr>
        <p:spPr>
          <a:xfrm>
            <a:off x="8359973" y="1440960"/>
            <a:ext cx="32518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consectetuer adipiscing elit, sed diam nonummy nibh euismod tincidunt ut laoreet dolore magna aliquam erat volutpat. wisi enim ad minim veniam,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C5B81E-9171-4441-98EC-326C7F71D6A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A2374B1-7116-7344-B7CD-DD2C2684234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B283565-ADC7-A348-B470-09CA5DA753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1381362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C962CFA4-849A-3F49-A6D4-7C237C3A1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2139" y="1817084"/>
            <a:ext cx="2347723" cy="42153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2FDABC-F118-3C43-989E-ACDA6E7E08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5482" y="2241662"/>
            <a:ext cx="1874789" cy="33661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F770686-AF59-1345-9849-66F30495B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30" y="2241662"/>
            <a:ext cx="1874789" cy="336619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4293292B-A804-1547-9150-7B771D4FE3A0}"/>
              </a:ext>
            </a:extLst>
          </p:cNvPr>
          <p:cNvSpPr txBox="1"/>
          <p:nvPr/>
        </p:nvSpPr>
        <p:spPr>
          <a:xfrm>
            <a:off x="4245416" y="586006"/>
            <a:ext cx="3701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DA6C67"/>
                </a:solidFill>
                <a:latin typeface="Bebas Neue" panose="020B0606020202050201" pitchFamily="34" charset="77"/>
              </a:rPr>
              <a:t>OUR MOCK UP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763DFB-CFC1-8F4F-9DF8-DC5CD7D8191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0640F80-91B5-8F42-808C-6EA78615BEE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5AEA2E9-34BA-B24B-8526-F8E69F93C2E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FBD764F-A3EF-9D4A-8830-97734BF32954}"/>
              </a:ext>
            </a:extLst>
          </p:cNvPr>
          <p:cNvGrpSpPr/>
          <p:nvPr/>
        </p:nvGrpSpPr>
        <p:grpSpPr>
          <a:xfrm>
            <a:off x="4272959" y="1315976"/>
            <a:ext cx="3646080" cy="141805"/>
            <a:chOff x="7791284" y="2199551"/>
            <a:chExt cx="3646080" cy="141805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259D97F4-EB36-E147-B603-24D2651263CB}"/>
                </a:ext>
              </a:extLst>
            </p:cNvPr>
            <p:cNvSpPr/>
            <p:nvPr/>
          </p:nvSpPr>
          <p:spPr>
            <a:xfrm>
              <a:off x="7791285" y="2199551"/>
              <a:ext cx="3646079" cy="141805"/>
            </a:xfrm>
            <a:custGeom>
              <a:avLst/>
              <a:gdLst>
                <a:gd name="connsiteX0" fmla="*/ 0 w 3960209"/>
                <a:gd name="connsiteY0" fmla="*/ 0 h 9525"/>
                <a:gd name="connsiteX1" fmla="*/ 3960210 w 396020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0209" h="9525">
                  <a:moveTo>
                    <a:pt x="0" y="0"/>
                  </a:moveTo>
                  <a:lnTo>
                    <a:pt x="3960210" y="0"/>
                  </a:lnTo>
                </a:path>
              </a:pathLst>
            </a:custGeom>
            <a:ln w="28575" cap="flat">
              <a:solidFill>
                <a:srgbClr val="395E7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9C38EE4C-407A-4347-BBCB-316471D7FA0D}"/>
                </a:ext>
              </a:extLst>
            </p:cNvPr>
            <p:cNvSpPr/>
            <p:nvPr/>
          </p:nvSpPr>
          <p:spPr>
            <a:xfrm>
              <a:off x="7791284" y="2199552"/>
              <a:ext cx="1115663" cy="9525"/>
            </a:xfrm>
            <a:custGeom>
              <a:avLst/>
              <a:gdLst>
                <a:gd name="connsiteX0" fmla="*/ 0 w 1115663"/>
                <a:gd name="connsiteY0" fmla="*/ 0 h 9525"/>
                <a:gd name="connsiteX1" fmla="*/ 1115663 w 1115663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5663" h="9525">
                  <a:moveTo>
                    <a:pt x="0" y="0"/>
                  </a:moveTo>
                  <a:lnTo>
                    <a:pt x="1115663" y="0"/>
                  </a:lnTo>
                </a:path>
              </a:pathLst>
            </a:custGeom>
            <a:ln w="28575" cap="flat">
              <a:solidFill>
                <a:srgbClr val="1E426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8189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3F23BCF-25C8-6949-B005-90104A9CDE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BA9EBEFF-3B85-8D43-9B2D-46918F3D6127}"/>
              </a:ext>
            </a:extLst>
          </p:cNvPr>
          <p:cNvSpPr/>
          <p:nvPr/>
        </p:nvSpPr>
        <p:spPr>
          <a:xfrm>
            <a:off x="1124694" y="3750260"/>
            <a:ext cx="1144619" cy="1144619"/>
          </a:xfrm>
          <a:custGeom>
            <a:avLst/>
            <a:gdLst>
              <a:gd name="connsiteX0" fmla="*/ 0 w 1144619"/>
              <a:gd name="connsiteY0" fmla="*/ 0 h 1144619"/>
              <a:gd name="connsiteX1" fmla="*/ 1144619 w 1144619"/>
              <a:gd name="connsiteY1" fmla="*/ 0 h 1144619"/>
              <a:gd name="connsiteX2" fmla="*/ 1144619 w 1144619"/>
              <a:gd name="connsiteY2" fmla="*/ 1144620 h 1144619"/>
              <a:gd name="connsiteX3" fmla="*/ 0 w 1144619"/>
              <a:gd name="connsiteY3" fmla="*/ 1144620 h 11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4619" h="1144619">
                <a:moveTo>
                  <a:pt x="0" y="0"/>
                </a:moveTo>
                <a:lnTo>
                  <a:pt x="1144619" y="0"/>
                </a:lnTo>
                <a:lnTo>
                  <a:pt x="1144619" y="1144620"/>
                </a:lnTo>
                <a:lnTo>
                  <a:pt x="0" y="1144620"/>
                </a:lnTo>
                <a:close/>
              </a:path>
            </a:pathLst>
          </a:custGeom>
          <a:noFill/>
          <a:ln w="19050" cap="flat">
            <a:solidFill>
              <a:srgbClr val="DB6F68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11D95C85-0D15-EC49-814E-1C58FC7D2691}"/>
              </a:ext>
            </a:extLst>
          </p:cNvPr>
          <p:cNvSpPr/>
          <p:nvPr/>
        </p:nvSpPr>
        <p:spPr>
          <a:xfrm>
            <a:off x="2269313" y="3750260"/>
            <a:ext cx="1144619" cy="1144619"/>
          </a:xfrm>
          <a:custGeom>
            <a:avLst/>
            <a:gdLst>
              <a:gd name="connsiteX0" fmla="*/ 0 w 1144619"/>
              <a:gd name="connsiteY0" fmla="*/ 0 h 1144619"/>
              <a:gd name="connsiteX1" fmla="*/ 1144619 w 1144619"/>
              <a:gd name="connsiteY1" fmla="*/ 0 h 1144619"/>
              <a:gd name="connsiteX2" fmla="*/ 1144619 w 1144619"/>
              <a:gd name="connsiteY2" fmla="*/ 1144620 h 1144619"/>
              <a:gd name="connsiteX3" fmla="*/ 0 w 1144619"/>
              <a:gd name="connsiteY3" fmla="*/ 1144620 h 11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4619" h="1144619">
                <a:moveTo>
                  <a:pt x="0" y="0"/>
                </a:moveTo>
                <a:lnTo>
                  <a:pt x="1144619" y="0"/>
                </a:lnTo>
                <a:lnTo>
                  <a:pt x="1144619" y="1144620"/>
                </a:lnTo>
                <a:lnTo>
                  <a:pt x="0" y="1144620"/>
                </a:lnTo>
                <a:close/>
              </a:path>
            </a:pathLst>
          </a:custGeom>
          <a:noFill/>
          <a:ln w="19050" cap="flat">
            <a:solidFill>
              <a:srgbClr val="DB6F68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C981457B-E249-3B40-94FD-BF388B64C811}"/>
              </a:ext>
            </a:extLst>
          </p:cNvPr>
          <p:cNvSpPr/>
          <p:nvPr/>
        </p:nvSpPr>
        <p:spPr>
          <a:xfrm>
            <a:off x="1121741" y="4894879"/>
            <a:ext cx="2295144" cy="572261"/>
          </a:xfrm>
          <a:custGeom>
            <a:avLst/>
            <a:gdLst>
              <a:gd name="connsiteX0" fmla="*/ 0 w 2295144"/>
              <a:gd name="connsiteY0" fmla="*/ 0 h 572261"/>
              <a:gd name="connsiteX1" fmla="*/ 2295144 w 2295144"/>
              <a:gd name="connsiteY1" fmla="*/ 0 h 572261"/>
              <a:gd name="connsiteX2" fmla="*/ 2295144 w 2295144"/>
              <a:gd name="connsiteY2" fmla="*/ 572262 h 572261"/>
              <a:gd name="connsiteX3" fmla="*/ 0 w 2295144"/>
              <a:gd name="connsiteY3" fmla="*/ 572262 h 572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5144" h="572261">
                <a:moveTo>
                  <a:pt x="0" y="0"/>
                </a:moveTo>
                <a:lnTo>
                  <a:pt x="2295144" y="0"/>
                </a:lnTo>
                <a:lnTo>
                  <a:pt x="2295144" y="572262"/>
                </a:lnTo>
                <a:lnTo>
                  <a:pt x="0" y="572262"/>
                </a:lnTo>
                <a:close/>
              </a:path>
            </a:pathLst>
          </a:custGeom>
          <a:noFill/>
          <a:ln w="19050" cap="flat">
            <a:solidFill>
              <a:srgbClr val="DB6F68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3231C42D-4248-FB46-973B-7E492EF76F31}"/>
              </a:ext>
            </a:extLst>
          </p:cNvPr>
          <p:cNvSpPr/>
          <p:nvPr/>
        </p:nvSpPr>
        <p:spPr>
          <a:xfrm>
            <a:off x="3419838" y="3750260"/>
            <a:ext cx="1144619" cy="1144619"/>
          </a:xfrm>
          <a:custGeom>
            <a:avLst/>
            <a:gdLst>
              <a:gd name="connsiteX0" fmla="*/ 0 w 1144619"/>
              <a:gd name="connsiteY0" fmla="*/ 0 h 1144619"/>
              <a:gd name="connsiteX1" fmla="*/ 1144620 w 1144619"/>
              <a:gd name="connsiteY1" fmla="*/ 0 h 1144619"/>
              <a:gd name="connsiteX2" fmla="*/ 1144620 w 1144619"/>
              <a:gd name="connsiteY2" fmla="*/ 1144620 h 1144619"/>
              <a:gd name="connsiteX3" fmla="*/ 0 w 1144619"/>
              <a:gd name="connsiteY3" fmla="*/ 1144620 h 11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4619" h="1144619">
                <a:moveTo>
                  <a:pt x="0" y="0"/>
                </a:moveTo>
                <a:lnTo>
                  <a:pt x="1144620" y="0"/>
                </a:lnTo>
                <a:lnTo>
                  <a:pt x="1144620" y="1144620"/>
                </a:lnTo>
                <a:lnTo>
                  <a:pt x="0" y="1144620"/>
                </a:lnTo>
                <a:close/>
              </a:path>
            </a:pathLst>
          </a:custGeom>
          <a:noFill/>
          <a:ln w="19050" cap="flat">
            <a:solidFill>
              <a:srgbClr val="DB6F68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5E56FB7E-6A87-F14C-949B-8B5A042422CC}"/>
              </a:ext>
            </a:extLst>
          </p:cNvPr>
          <p:cNvSpPr/>
          <p:nvPr/>
        </p:nvSpPr>
        <p:spPr>
          <a:xfrm>
            <a:off x="1076228" y="1642235"/>
            <a:ext cx="3867786" cy="116361"/>
          </a:xfrm>
          <a:custGeom>
            <a:avLst/>
            <a:gdLst>
              <a:gd name="connsiteX0" fmla="*/ 0 w 3960209"/>
              <a:gd name="connsiteY0" fmla="*/ 0 h 9525"/>
              <a:gd name="connsiteX1" fmla="*/ 3960210 w 3960209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60209" h="9525">
                <a:moveTo>
                  <a:pt x="0" y="0"/>
                </a:moveTo>
                <a:lnTo>
                  <a:pt x="3960210" y="0"/>
                </a:lnTo>
              </a:path>
            </a:pathLst>
          </a:custGeom>
          <a:ln w="28575" cap="flat">
            <a:solidFill>
              <a:srgbClr val="395E7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DEBA4464-0348-FB47-BB26-71B582D8FFAF}"/>
              </a:ext>
            </a:extLst>
          </p:cNvPr>
          <p:cNvSpPr/>
          <p:nvPr/>
        </p:nvSpPr>
        <p:spPr>
          <a:xfrm>
            <a:off x="1076227" y="1642236"/>
            <a:ext cx="1115663" cy="9525"/>
          </a:xfrm>
          <a:custGeom>
            <a:avLst/>
            <a:gdLst>
              <a:gd name="connsiteX0" fmla="*/ 0 w 1115663"/>
              <a:gd name="connsiteY0" fmla="*/ 0 h 9525"/>
              <a:gd name="connsiteX1" fmla="*/ 1115663 w 1115663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5663" h="9525">
                <a:moveTo>
                  <a:pt x="0" y="0"/>
                </a:moveTo>
                <a:lnTo>
                  <a:pt x="1115663" y="0"/>
                </a:lnTo>
              </a:path>
            </a:pathLst>
          </a:custGeom>
          <a:ln w="28575" cap="flat">
            <a:solidFill>
              <a:srgbClr val="1E4260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03C3C51-516B-1E48-BEEC-35CF16333AAB}"/>
              </a:ext>
            </a:extLst>
          </p:cNvPr>
          <p:cNvSpPr txBox="1"/>
          <p:nvPr/>
        </p:nvSpPr>
        <p:spPr>
          <a:xfrm>
            <a:off x="1021140" y="860460"/>
            <a:ext cx="39228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DA6C67"/>
                </a:solidFill>
                <a:latin typeface="Bebas Neue Book" panose="020B0606020202050201" pitchFamily="34" charset="77"/>
              </a:rPr>
              <a:t>Hello my name is JOHN DOE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30CAC79-0BED-C446-AF44-2E4E85C78A47}"/>
              </a:ext>
            </a:extLst>
          </p:cNvPr>
          <p:cNvSpPr txBox="1"/>
          <p:nvPr/>
        </p:nvSpPr>
        <p:spPr>
          <a:xfrm>
            <a:off x="1021141" y="1817209"/>
            <a:ext cx="396021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consectetuer adipiscing elit, sed diam nonummy nibh euismod tincidunt ut laoreet dolore magna aliquam erat volutpat. t wisi enim ad minim veniam, quis nostrud exerci tation ullamcorper suscipit lobortis nisl ut aliquip ex ea commodo consequat.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C06D312-C484-F54A-AC02-A58FB4D86000}"/>
              </a:ext>
            </a:extLst>
          </p:cNvPr>
          <p:cNvGrpSpPr/>
          <p:nvPr/>
        </p:nvGrpSpPr>
        <p:grpSpPr>
          <a:xfrm>
            <a:off x="1140605" y="3829544"/>
            <a:ext cx="3423852" cy="941982"/>
            <a:chOff x="7291106" y="4072335"/>
            <a:chExt cx="3423852" cy="94198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F7BB07C-B37F-3041-8A1B-A5B8F1AE9066}"/>
                </a:ext>
              </a:extLst>
            </p:cNvPr>
            <p:cNvSpPr txBox="1"/>
            <p:nvPr/>
          </p:nvSpPr>
          <p:spPr>
            <a:xfrm>
              <a:off x="7328504" y="4072335"/>
              <a:ext cx="11446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>
                  <a:solidFill>
                    <a:srgbClr val="DA6C67"/>
                  </a:solidFill>
                  <a:latin typeface="Bebas Neue Book" panose="020B0606020202050201" pitchFamily="34" charset="77"/>
                </a:rPr>
                <a:t>86%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AE76E08-F629-DC49-8A6E-D23943A036EF}"/>
                </a:ext>
              </a:extLst>
            </p:cNvPr>
            <p:cNvSpPr txBox="1"/>
            <p:nvPr/>
          </p:nvSpPr>
          <p:spPr>
            <a:xfrm>
              <a:off x="8419814" y="4072335"/>
              <a:ext cx="11446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>
                  <a:solidFill>
                    <a:srgbClr val="DA6C67"/>
                  </a:solidFill>
                  <a:latin typeface="Bebas Neue Book" panose="020B0606020202050201" pitchFamily="34" charset="77"/>
                </a:rPr>
                <a:t>90%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09B629F-D131-F045-A856-ED672C03B8A6}"/>
                </a:ext>
              </a:extLst>
            </p:cNvPr>
            <p:cNvSpPr txBox="1"/>
            <p:nvPr/>
          </p:nvSpPr>
          <p:spPr>
            <a:xfrm>
              <a:off x="9538513" y="4072335"/>
              <a:ext cx="11446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>
                  <a:solidFill>
                    <a:srgbClr val="DA6C67"/>
                  </a:solidFill>
                  <a:latin typeface="Bebas Neue Book" panose="020B0606020202050201" pitchFamily="34" charset="77"/>
                </a:rPr>
                <a:t>96%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DA83C41-3115-B041-8099-C737164B509C}"/>
                </a:ext>
              </a:extLst>
            </p:cNvPr>
            <p:cNvSpPr txBox="1"/>
            <p:nvPr/>
          </p:nvSpPr>
          <p:spPr>
            <a:xfrm>
              <a:off x="7291106" y="4752707"/>
              <a:ext cx="112870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rgbClr val="DA6C67"/>
                  </a:solidFill>
                  <a:latin typeface="Bebas Neue Book" panose="020B0606020202050201" pitchFamily="34" charset="77"/>
                </a:rPr>
                <a:t>TECHNICAL SKILL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24D7347-8139-C54E-99F8-F921A014DD7C}"/>
                </a:ext>
              </a:extLst>
            </p:cNvPr>
            <p:cNvSpPr txBox="1"/>
            <p:nvPr/>
          </p:nvSpPr>
          <p:spPr>
            <a:xfrm>
              <a:off x="8425720" y="4752707"/>
              <a:ext cx="112870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rgbClr val="DA6C67"/>
                  </a:solidFill>
                  <a:latin typeface="Bebas Neue Book" panose="020B0606020202050201" pitchFamily="34" charset="77"/>
                </a:rPr>
                <a:t>SOFT SKILL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FEA3D9E-E1AC-8448-B3E1-73F3B6071E0C}"/>
                </a:ext>
              </a:extLst>
            </p:cNvPr>
            <p:cNvSpPr txBox="1"/>
            <p:nvPr/>
          </p:nvSpPr>
          <p:spPr>
            <a:xfrm>
              <a:off x="9564432" y="4752707"/>
              <a:ext cx="115052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rgbClr val="DA6C67"/>
                  </a:solidFill>
                  <a:latin typeface="Bebas Neue Book" panose="020B0606020202050201" pitchFamily="34" charset="77"/>
                </a:rPr>
                <a:t>PROBLEM SOLVE SKILL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C94537CC-A414-5844-924C-AA873DF99AC8}"/>
              </a:ext>
            </a:extLst>
          </p:cNvPr>
          <p:cNvSpPr txBox="1"/>
          <p:nvPr/>
        </p:nvSpPr>
        <p:spPr>
          <a:xfrm>
            <a:off x="1342866" y="4980954"/>
            <a:ext cx="185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solidFill>
                  <a:srgbClr val="DA6C67"/>
                </a:solidFill>
                <a:latin typeface="Bebas Neue Book" panose="020B0606020202050201" pitchFamily="34" charset="77"/>
              </a:rPr>
              <a:t>JOHN DOE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43C7549-47B2-1E45-8A73-6727A44F853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1466403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AFD97E9-8880-D946-BF26-DEFC71022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428" y="1562546"/>
            <a:ext cx="5908996" cy="3732908"/>
          </a:xfrm>
          <a:prstGeom prst="rect">
            <a:avLst/>
          </a:prstGeom>
        </p:spPr>
      </p:pic>
      <p:sp>
        <p:nvSpPr>
          <p:cNvPr id="18" name="Freeform 17">
            <a:extLst>
              <a:ext uri="{FF2B5EF4-FFF2-40B4-BE49-F238E27FC236}">
                <a16:creationId xmlns:a16="http://schemas.microsoft.com/office/drawing/2014/main" id="{B4A2BBBA-64BF-EC40-8928-F01C629B5E5F}"/>
              </a:ext>
            </a:extLst>
          </p:cNvPr>
          <p:cNvSpPr/>
          <p:nvPr/>
        </p:nvSpPr>
        <p:spPr>
          <a:xfrm>
            <a:off x="7616820" y="2344322"/>
            <a:ext cx="1115663" cy="9525"/>
          </a:xfrm>
          <a:custGeom>
            <a:avLst/>
            <a:gdLst>
              <a:gd name="connsiteX0" fmla="*/ 0 w 1115663"/>
              <a:gd name="connsiteY0" fmla="*/ 0 h 9525"/>
              <a:gd name="connsiteX1" fmla="*/ 1115663 w 1115663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5663" h="9525">
                <a:moveTo>
                  <a:pt x="0" y="0"/>
                </a:moveTo>
                <a:lnTo>
                  <a:pt x="1115663" y="0"/>
                </a:lnTo>
              </a:path>
            </a:pathLst>
          </a:custGeom>
          <a:ln w="28575" cap="flat">
            <a:solidFill>
              <a:srgbClr val="0A2439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43500E-FFB5-654C-8FC0-0112BCEFE0C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396BDC5-2684-2145-83E5-446DD0D296A2}"/>
              </a:ext>
            </a:extLst>
          </p:cNvPr>
          <p:cNvGrpSpPr/>
          <p:nvPr/>
        </p:nvGrpSpPr>
        <p:grpSpPr>
          <a:xfrm>
            <a:off x="7517459" y="1562546"/>
            <a:ext cx="3745441" cy="2185601"/>
            <a:chOff x="7517459" y="1562546"/>
            <a:chExt cx="3745441" cy="218560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1F937FA-2D23-494E-BC1D-4E7873042036}"/>
                </a:ext>
              </a:extLst>
            </p:cNvPr>
            <p:cNvSpPr txBox="1"/>
            <p:nvPr/>
          </p:nvSpPr>
          <p:spPr>
            <a:xfrm>
              <a:off x="7517459" y="2578596"/>
              <a:ext cx="37454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consectetuer adipiscing elit, sed diam nonummy nibh euismod tincidunt ut laoreet dolore magna aliquam erat volutpat. wisi enim ad minim veniam, 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99FA57C-E36A-FD49-990C-1EFC8DEF955B}"/>
                </a:ext>
              </a:extLst>
            </p:cNvPr>
            <p:cNvSpPr txBox="1"/>
            <p:nvPr/>
          </p:nvSpPr>
          <p:spPr>
            <a:xfrm>
              <a:off x="7561733" y="1562546"/>
              <a:ext cx="37011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>
                  <a:solidFill>
                    <a:srgbClr val="DA6C67"/>
                  </a:solidFill>
                  <a:latin typeface="Bebas Neue Book" panose="020B0606020202050201" pitchFamily="34" charset="77"/>
                </a:rPr>
                <a:t>CONCEPT OF DESIGN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A22E0CE-5E7B-C44A-AD55-045F82927F63}"/>
                </a:ext>
              </a:extLst>
            </p:cNvPr>
            <p:cNvGrpSpPr/>
            <p:nvPr/>
          </p:nvGrpSpPr>
          <p:grpSpPr>
            <a:xfrm>
              <a:off x="7646492" y="2353847"/>
              <a:ext cx="3490695" cy="240485"/>
              <a:chOff x="7791284" y="2199551"/>
              <a:chExt cx="3646080" cy="141805"/>
            </a:xfrm>
          </p:grpSpPr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C66EB9F1-464E-E347-882D-0E6CABDDDA77}"/>
                  </a:ext>
                </a:extLst>
              </p:cNvPr>
              <p:cNvSpPr/>
              <p:nvPr/>
            </p:nvSpPr>
            <p:spPr>
              <a:xfrm>
                <a:off x="7791285" y="2199551"/>
                <a:ext cx="3646079" cy="141805"/>
              </a:xfrm>
              <a:custGeom>
                <a:avLst/>
                <a:gdLst>
                  <a:gd name="connsiteX0" fmla="*/ 0 w 3960209"/>
                  <a:gd name="connsiteY0" fmla="*/ 0 h 9525"/>
                  <a:gd name="connsiteX1" fmla="*/ 3960210 w 396020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60209" h="9525">
                    <a:moveTo>
                      <a:pt x="0" y="0"/>
                    </a:moveTo>
                    <a:lnTo>
                      <a:pt x="3960210" y="0"/>
                    </a:lnTo>
                  </a:path>
                </a:pathLst>
              </a:custGeom>
              <a:ln w="28575" cap="flat">
                <a:solidFill>
                  <a:srgbClr val="395E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9D38496D-DFCF-8544-9D5E-DB69EE43989A}"/>
                  </a:ext>
                </a:extLst>
              </p:cNvPr>
              <p:cNvSpPr/>
              <p:nvPr/>
            </p:nvSpPr>
            <p:spPr>
              <a:xfrm>
                <a:off x="7791284" y="2199552"/>
                <a:ext cx="1115663" cy="9525"/>
              </a:xfrm>
              <a:custGeom>
                <a:avLst/>
                <a:gdLst>
                  <a:gd name="connsiteX0" fmla="*/ 0 w 1115663"/>
                  <a:gd name="connsiteY0" fmla="*/ 0 h 9525"/>
                  <a:gd name="connsiteX1" fmla="*/ 1115663 w 111566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5663" h="9525">
                    <a:moveTo>
                      <a:pt x="0" y="0"/>
                    </a:moveTo>
                    <a:lnTo>
                      <a:pt x="1115663" y="0"/>
                    </a:lnTo>
                  </a:path>
                </a:pathLst>
              </a:custGeom>
              <a:ln w="28575" cap="flat">
                <a:solidFill>
                  <a:srgbClr val="1E426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58065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993BCEE-646C-1A4A-B912-B699A8BDDB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763377"/>
            <a:ext cx="5331246" cy="533124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FD1C83-3CB3-1A44-9422-0BE4FF47F62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F2E1CA7-E637-BE4C-8CE2-549AF4B137B7}"/>
              </a:ext>
            </a:extLst>
          </p:cNvPr>
          <p:cNvGrpSpPr/>
          <p:nvPr/>
        </p:nvGrpSpPr>
        <p:grpSpPr>
          <a:xfrm>
            <a:off x="1557333" y="3565203"/>
            <a:ext cx="3745441" cy="2185601"/>
            <a:chOff x="1557333" y="3565203"/>
            <a:chExt cx="3745441" cy="218560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8606F19-E364-7440-A4D3-F4219E840804}"/>
                </a:ext>
              </a:extLst>
            </p:cNvPr>
            <p:cNvSpPr txBox="1"/>
            <p:nvPr/>
          </p:nvSpPr>
          <p:spPr>
            <a:xfrm>
              <a:off x="1557333" y="4581253"/>
              <a:ext cx="37454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consectetuer adipiscing elit, sed diam nonummy nibh euismod tincidunt ut laoreet dolore magna aliquam erat volutpat. wisi enim ad minim veniam, 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F6FDBAA-E850-824C-8501-49F135BC93DE}"/>
                </a:ext>
              </a:extLst>
            </p:cNvPr>
            <p:cNvSpPr txBox="1"/>
            <p:nvPr/>
          </p:nvSpPr>
          <p:spPr>
            <a:xfrm>
              <a:off x="1601607" y="3565203"/>
              <a:ext cx="37011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>
                  <a:solidFill>
                    <a:srgbClr val="DA6C67"/>
                  </a:solidFill>
                  <a:latin typeface="Bebas Neue Book" panose="020B0606020202050201" pitchFamily="34" charset="77"/>
                </a:rPr>
                <a:t>CONCEPT OF DESIGN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108D006-93C5-9D49-A594-47326E93CC0C}"/>
                </a:ext>
              </a:extLst>
            </p:cNvPr>
            <p:cNvGrpSpPr/>
            <p:nvPr/>
          </p:nvGrpSpPr>
          <p:grpSpPr>
            <a:xfrm>
              <a:off x="1695236" y="4356356"/>
              <a:ext cx="3438126" cy="369755"/>
              <a:chOff x="7791284" y="2199551"/>
              <a:chExt cx="3646080" cy="141805"/>
            </a:xfrm>
          </p:grpSpPr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9A0331FA-38A2-B442-877F-96ABE22316EE}"/>
                  </a:ext>
                </a:extLst>
              </p:cNvPr>
              <p:cNvSpPr/>
              <p:nvPr/>
            </p:nvSpPr>
            <p:spPr>
              <a:xfrm>
                <a:off x="7791285" y="2199551"/>
                <a:ext cx="3646079" cy="141805"/>
              </a:xfrm>
              <a:custGeom>
                <a:avLst/>
                <a:gdLst>
                  <a:gd name="connsiteX0" fmla="*/ 0 w 3960209"/>
                  <a:gd name="connsiteY0" fmla="*/ 0 h 9525"/>
                  <a:gd name="connsiteX1" fmla="*/ 3960210 w 396020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60209" h="9525">
                    <a:moveTo>
                      <a:pt x="0" y="0"/>
                    </a:moveTo>
                    <a:lnTo>
                      <a:pt x="3960210" y="0"/>
                    </a:lnTo>
                  </a:path>
                </a:pathLst>
              </a:custGeom>
              <a:ln w="28575" cap="flat">
                <a:solidFill>
                  <a:srgbClr val="395E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ADB181D1-34E8-404D-A849-635FF5DFFC30}"/>
                  </a:ext>
                </a:extLst>
              </p:cNvPr>
              <p:cNvSpPr/>
              <p:nvPr/>
            </p:nvSpPr>
            <p:spPr>
              <a:xfrm>
                <a:off x="7791284" y="2199552"/>
                <a:ext cx="1115663" cy="9525"/>
              </a:xfrm>
              <a:custGeom>
                <a:avLst/>
                <a:gdLst>
                  <a:gd name="connsiteX0" fmla="*/ 0 w 1115663"/>
                  <a:gd name="connsiteY0" fmla="*/ 0 h 9525"/>
                  <a:gd name="connsiteX1" fmla="*/ 1115663 w 111566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5663" h="9525">
                    <a:moveTo>
                      <a:pt x="0" y="0"/>
                    </a:moveTo>
                    <a:lnTo>
                      <a:pt x="1115663" y="0"/>
                    </a:lnTo>
                  </a:path>
                </a:pathLst>
              </a:custGeom>
              <a:ln w="28575" cap="flat">
                <a:solidFill>
                  <a:srgbClr val="1E426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31308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0C8E046-2F8D-6E4C-BCF5-92C0B6550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594910"/>
            <a:ext cx="6263089" cy="6263089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AFAE7DC8-6E9B-2747-9A83-AF2D28D3ABCC}"/>
              </a:ext>
            </a:extLst>
          </p:cNvPr>
          <p:cNvGrpSpPr/>
          <p:nvPr/>
        </p:nvGrpSpPr>
        <p:grpSpPr>
          <a:xfrm>
            <a:off x="1404243" y="1545339"/>
            <a:ext cx="4437221" cy="3767323"/>
            <a:chOff x="5911690" y="1763946"/>
            <a:chExt cx="4437221" cy="3767323"/>
          </a:xfrm>
        </p:grpSpPr>
        <p:grpSp>
          <p:nvGrpSpPr>
            <p:cNvPr id="15" name="Graphic 9">
              <a:extLst>
                <a:ext uri="{FF2B5EF4-FFF2-40B4-BE49-F238E27FC236}">
                  <a16:creationId xmlns:a16="http://schemas.microsoft.com/office/drawing/2014/main" id="{31FCA4F0-A3F7-9843-87EE-A959CCC9FB62}"/>
                </a:ext>
              </a:extLst>
            </p:cNvPr>
            <p:cNvGrpSpPr/>
            <p:nvPr/>
          </p:nvGrpSpPr>
          <p:grpSpPr>
            <a:xfrm>
              <a:off x="6543951" y="1768118"/>
              <a:ext cx="995055" cy="995055"/>
              <a:chOff x="3810000" y="1143000"/>
              <a:chExt cx="4572000" cy="4572000"/>
            </a:xfrm>
            <a:gradFill>
              <a:gsLst>
                <a:gs pos="0">
                  <a:srgbClr val="DA6C67"/>
                </a:gs>
                <a:gs pos="100000">
                  <a:srgbClr val="C7635F"/>
                </a:gs>
              </a:gsLst>
              <a:lin ang="5400000" scaled="1"/>
            </a:gradFill>
          </p:grpSpPr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0499C9F0-D5CB-3446-800F-ED545E8243C6}"/>
                  </a:ext>
                </a:extLst>
              </p:cNvPr>
              <p:cNvSpPr/>
              <p:nvPr/>
            </p:nvSpPr>
            <p:spPr>
              <a:xfrm>
                <a:off x="4072147" y="1143000"/>
                <a:ext cx="3657904" cy="4572000"/>
              </a:xfrm>
              <a:custGeom>
                <a:avLst/>
                <a:gdLst>
                  <a:gd name="connsiteX0" fmla="*/ 3505200 w 3657904"/>
                  <a:gd name="connsiteY0" fmla="*/ 2209800 h 4572000"/>
                  <a:gd name="connsiteX1" fmla="*/ 3505200 w 3657904"/>
                  <a:gd name="connsiteY1" fmla="*/ 3886200 h 4572000"/>
                  <a:gd name="connsiteX2" fmla="*/ 3048000 w 3657904"/>
                  <a:gd name="connsiteY2" fmla="*/ 3886200 h 4572000"/>
                  <a:gd name="connsiteX3" fmla="*/ 2971800 w 3657904"/>
                  <a:gd name="connsiteY3" fmla="*/ 3962400 h 4572000"/>
                  <a:gd name="connsiteX4" fmla="*/ 2971800 w 3657904"/>
                  <a:gd name="connsiteY4" fmla="*/ 4419600 h 4572000"/>
                  <a:gd name="connsiteX5" fmla="*/ 152400 w 3657904"/>
                  <a:gd name="connsiteY5" fmla="*/ 4419600 h 4572000"/>
                  <a:gd name="connsiteX6" fmla="*/ 152400 w 3657904"/>
                  <a:gd name="connsiteY6" fmla="*/ 152400 h 4572000"/>
                  <a:gd name="connsiteX7" fmla="*/ 3505200 w 3657904"/>
                  <a:gd name="connsiteY7" fmla="*/ 152400 h 4572000"/>
                  <a:gd name="connsiteX8" fmla="*/ 3505200 w 3657904"/>
                  <a:gd name="connsiteY8" fmla="*/ 1143000 h 4572000"/>
                  <a:gd name="connsiteX9" fmla="*/ 3657600 w 3657904"/>
                  <a:gd name="connsiteY9" fmla="*/ 1143000 h 4572000"/>
                  <a:gd name="connsiteX10" fmla="*/ 3657600 w 3657904"/>
                  <a:gd name="connsiteY10" fmla="*/ 76200 h 4572000"/>
                  <a:gd name="connsiteX11" fmla="*/ 3581400 w 3657904"/>
                  <a:gd name="connsiteY11" fmla="*/ 0 h 4572000"/>
                  <a:gd name="connsiteX12" fmla="*/ 76200 w 3657904"/>
                  <a:gd name="connsiteY12" fmla="*/ 0 h 4572000"/>
                  <a:gd name="connsiteX13" fmla="*/ 0 w 3657904"/>
                  <a:gd name="connsiteY13" fmla="*/ 76200 h 4572000"/>
                  <a:gd name="connsiteX14" fmla="*/ 0 w 3657904"/>
                  <a:gd name="connsiteY14" fmla="*/ 4495800 h 4572000"/>
                  <a:gd name="connsiteX15" fmla="*/ 76200 w 3657904"/>
                  <a:gd name="connsiteY15" fmla="*/ 4572000 h 4572000"/>
                  <a:gd name="connsiteX16" fmla="*/ 3048000 w 3657904"/>
                  <a:gd name="connsiteY16" fmla="*/ 4572000 h 4572000"/>
                  <a:gd name="connsiteX17" fmla="*/ 3101874 w 3657904"/>
                  <a:gd name="connsiteY17" fmla="*/ 4549674 h 4572000"/>
                  <a:gd name="connsiteX18" fmla="*/ 3635274 w 3657904"/>
                  <a:gd name="connsiteY18" fmla="*/ 4016274 h 4572000"/>
                  <a:gd name="connsiteX19" fmla="*/ 3650514 w 3657904"/>
                  <a:gd name="connsiteY19" fmla="*/ 3993947 h 4572000"/>
                  <a:gd name="connsiteX20" fmla="*/ 3653028 w 3657904"/>
                  <a:gd name="connsiteY20" fmla="*/ 3986860 h 4572000"/>
                  <a:gd name="connsiteX21" fmla="*/ 3656991 w 3657904"/>
                  <a:gd name="connsiteY21" fmla="*/ 3967048 h 4572000"/>
                  <a:gd name="connsiteX22" fmla="*/ 3657905 w 3657904"/>
                  <a:gd name="connsiteY22" fmla="*/ 3962400 h 4572000"/>
                  <a:gd name="connsiteX23" fmla="*/ 3657905 w 3657904"/>
                  <a:gd name="connsiteY23" fmla="*/ 2209800 h 4572000"/>
                  <a:gd name="connsiteX24" fmla="*/ 3505200 w 3657904"/>
                  <a:gd name="connsiteY24" fmla="*/ 2209800 h 4572000"/>
                  <a:gd name="connsiteX25" fmla="*/ 3124200 w 3657904"/>
                  <a:gd name="connsiteY25" fmla="*/ 4311853 h 4572000"/>
                  <a:gd name="connsiteX26" fmla="*/ 3124200 w 3657904"/>
                  <a:gd name="connsiteY26" fmla="*/ 4038600 h 4572000"/>
                  <a:gd name="connsiteX27" fmla="*/ 3397453 w 3657904"/>
                  <a:gd name="connsiteY27" fmla="*/ 4038600 h 4572000"/>
                  <a:gd name="connsiteX28" fmla="*/ 3124200 w 3657904"/>
                  <a:gd name="connsiteY28" fmla="*/ 4311853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657904" h="4572000">
                    <a:moveTo>
                      <a:pt x="3505200" y="2209800"/>
                    </a:moveTo>
                    <a:lnTo>
                      <a:pt x="3505200" y="3886200"/>
                    </a:lnTo>
                    <a:lnTo>
                      <a:pt x="3048000" y="3886200"/>
                    </a:lnTo>
                    <a:cubicBezTo>
                      <a:pt x="3005919" y="3886200"/>
                      <a:pt x="2971800" y="3920319"/>
                      <a:pt x="2971800" y="3962400"/>
                    </a:cubicBezTo>
                    <a:lnTo>
                      <a:pt x="2971800" y="4419600"/>
                    </a:lnTo>
                    <a:lnTo>
                      <a:pt x="152400" y="4419600"/>
                    </a:lnTo>
                    <a:lnTo>
                      <a:pt x="152400" y="152400"/>
                    </a:lnTo>
                    <a:lnTo>
                      <a:pt x="3505200" y="152400"/>
                    </a:lnTo>
                    <a:lnTo>
                      <a:pt x="3505200" y="1143000"/>
                    </a:lnTo>
                    <a:lnTo>
                      <a:pt x="3657600" y="1143000"/>
                    </a:lnTo>
                    <a:lnTo>
                      <a:pt x="3657600" y="76200"/>
                    </a:lnTo>
                    <a:cubicBezTo>
                      <a:pt x="3657600" y="34119"/>
                      <a:pt x="3623482" y="0"/>
                      <a:pt x="35814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048000" y="4572000"/>
                    </a:lnTo>
                    <a:cubicBezTo>
                      <a:pt x="3068203" y="4571953"/>
                      <a:pt x="3087567" y="4563933"/>
                      <a:pt x="3101874" y="4549674"/>
                    </a:cubicBezTo>
                    <a:lnTo>
                      <a:pt x="3635274" y="4016274"/>
                    </a:lnTo>
                    <a:cubicBezTo>
                      <a:pt x="3641646" y="4009797"/>
                      <a:pt x="3646808" y="4002234"/>
                      <a:pt x="3650514" y="3993947"/>
                    </a:cubicBezTo>
                    <a:cubicBezTo>
                      <a:pt x="3651580" y="3991585"/>
                      <a:pt x="3652190" y="3989299"/>
                      <a:pt x="3653028" y="3986860"/>
                    </a:cubicBezTo>
                    <a:cubicBezTo>
                      <a:pt x="3655219" y="3980459"/>
                      <a:pt x="3656552" y="3973801"/>
                      <a:pt x="3656991" y="3967048"/>
                    </a:cubicBezTo>
                    <a:cubicBezTo>
                      <a:pt x="3656991" y="3965448"/>
                      <a:pt x="3657905" y="3964000"/>
                      <a:pt x="3657905" y="3962400"/>
                    </a:cubicBezTo>
                    <a:lnTo>
                      <a:pt x="3657905" y="2209800"/>
                    </a:lnTo>
                    <a:lnTo>
                      <a:pt x="3505200" y="2209800"/>
                    </a:lnTo>
                    <a:close/>
                    <a:moveTo>
                      <a:pt x="3124200" y="4311853"/>
                    </a:moveTo>
                    <a:lnTo>
                      <a:pt x="3124200" y="4038600"/>
                    </a:lnTo>
                    <a:lnTo>
                      <a:pt x="3397453" y="4038600"/>
                    </a:lnTo>
                    <a:lnTo>
                      <a:pt x="3124200" y="43118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8AC4E79E-62AD-6F42-B0DB-300C802508C9}"/>
                  </a:ext>
                </a:extLst>
              </p:cNvPr>
              <p:cNvSpPr/>
              <p:nvPr/>
            </p:nvSpPr>
            <p:spPr>
              <a:xfrm>
                <a:off x="6358147" y="2355175"/>
                <a:ext cx="1761710" cy="1759624"/>
              </a:xfrm>
              <a:custGeom>
                <a:avLst/>
                <a:gdLst>
                  <a:gd name="connsiteX0" fmla="*/ 1692174 w 1761710"/>
                  <a:gd name="connsiteY0" fmla="*/ 67451 h 1759624"/>
                  <a:gd name="connsiteX1" fmla="*/ 1355827 w 1761710"/>
                  <a:gd name="connsiteY1" fmla="*/ 67451 h 1759624"/>
                  <a:gd name="connsiteX2" fmla="*/ 22327 w 1761710"/>
                  <a:gd name="connsiteY2" fmla="*/ 1400951 h 1759624"/>
                  <a:gd name="connsiteX3" fmla="*/ 0 w 1761710"/>
                  <a:gd name="connsiteY3" fmla="*/ 1454825 h 1759624"/>
                  <a:gd name="connsiteX4" fmla="*/ 0 w 1761710"/>
                  <a:gd name="connsiteY4" fmla="*/ 1683425 h 1759624"/>
                  <a:gd name="connsiteX5" fmla="*/ 76200 w 1761710"/>
                  <a:gd name="connsiteY5" fmla="*/ 1759625 h 1759624"/>
                  <a:gd name="connsiteX6" fmla="*/ 304800 w 1761710"/>
                  <a:gd name="connsiteY6" fmla="*/ 1759625 h 1759624"/>
                  <a:gd name="connsiteX7" fmla="*/ 358673 w 1761710"/>
                  <a:gd name="connsiteY7" fmla="*/ 1737298 h 1759624"/>
                  <a:gd name="connsiteX8" fmla="*/ 1692174 w 1761710"/>
                  <a:gd name="connsiteY8" fmla="*/ 403798 h 1759624"/>
                  <a:gd name="connsiteX9" fmla="*/ 1692174 w 1761710"/>
                  <a:gd name="connsiteY9" fmla="*/ 67451 h 1759624"/>
                  <a:gd name="connsiteX10" fmla="*/ 273253 w 1761710"/>
                  <a:gd name="connsiteY10" fmla="*/ 1607225 h 1759624"/>
                  <a:gd name="connsiteX11" fmla="*/ 152400 w 1761710"/>
                  <a:gd name="connsiteY11" fmla="*/ 1607225 h 1759624"/>
                  <a:gd name="connsiteX12" fmla="*/ 152400 w 1761710"/>
                  <a:gd name="connsiteY12" fmla="*/ 1486372 h 1759624"/>
                  <a:gd name="connsiteX13" fmla="*/ 1104900 w 1761710"/>
                  <a:gd name="connsiteY13" fmla="*/ 533871 h 1759624"/>
                  <a:gd name="connsiteX14" fmla="*/ 1225753 w 1761710"/>
                  <a:gd name="connsiteY14" fmla="*/ 654725 h 1759624"/>
                  <a:gd name="connsiteX15" fmla="*/ 273253 w 1761710"/>
                  <a:gd name="connsiteY15" fmla="*/ 1607225 h 1759624"/>
                  <a:gd name="connsiteX16" fmla="*/ 1333500 w 1761710"/>
                  <a:gd name="connsiteY16" fmla="*/ 546978 h 1759624"/>
                  <a:gd name="connsiteX17" fmla="*/ 1212647 w 1761710"/>
                  <a:gd name="connsiteY17" fmla="*/ 426125 h 1759624"/>
                  <a:gd name="connsiteX18" fmla="*/ 1295400 w 1761710"/>
                  <a:gd name="connsiteY18" fmla="*/ 343371 h 1759624"/>
                  <a:gd name="connsiteX19" fmla="*/ 1416253 w 1761710"/>
                  <a:gd name="connsiteY19" fmla="*/ 464225 h 1759624"/>
                  <a:gd name="connsiteX20" fmla="*/ 1333500 w 1761710"/>
                  <a:gd name="connsiteY20" fmla="*/ 546978 h 1759624"/>
                  <a:gd name="connsiteX21" fmla="*/ 1584427 w 1761710"/>
                  <a:gd name="connsiteY21" fmla="*/ 296051 h 1759624"/>
                  <a:gd name="connsiteX22" fmla="*/ 1524000 w 1761710"/>
                  <a:gd name="connsiteY22" fmla="*/ 356478 h 1759624"/>
                  <a:gd name="connsiteX23" fmla="*/ 1403147 w 1761710"/>
                  <a:gd name="connsiteY23" fmla="*/ 235625 h 1759624"/>
                  <a:gd name="connsiteX24" fmla="*/ 1463574 w 1761710"/>
                  <a:gd name="connsiteY24" fmla="*/ 175198 h 1759624"/>
                  <a:gd name="connsiteX25" fmla="*/ 1584427 w 1761710"/>
                  <a:gd name="connsiteY25" fmla="*/ 175198 h 1759624"/>
                  <a:gd name="connsiteX26" fmla="*/ 1584427 w 1761710"/>
                  <a:gd name="connsiteY26" fmla="*/ 296051 h 175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61710" h="1759624">
                    <a:moveTo>
                      <a:pt x="1692174" y="67451"/>
                    </a:moveTo>
                    <a:cubicBezTo>
                      <a:pt x="1598095" y="-22484"/>
                      <a:pt x="1449905" y="-22484"/>
                      <a:pt x="1355827" y="67451"/>
                    </a:cubicBezTo>
                    <a:lnTo>
                      <a:pt x="22327" y="1400951"/>
                    </a:lnTo>
                    <a:cubicBezTo>
                      <a:pt x="8039" y="1415239"/>
                      <a:pt x="0" y="1434613"/>
                      <a:pt x="0" y="1454825"/>
                    </a:cubicBezTo>
                    <a:lnTo>
                      <a:pt x="0" y="1683425"/>
                    </a:lnTo>
                    <a:cubicBezTo>
                      <a:pt x="0" y="1725506"/>
                      <a:pt x="34119" y="1759625"/>
                      <a:pt x="76200" y="1759625"/>
                    </a:cubicBezTo>
                    <a:lnTo>
                      <a:pt x="304800" y="1759625"/>
                    </a:lnTo>
                    <a:cubicBezTo>
                      <a:pt x="325012" y="1759625"/>
                      <a:pt x="344386" y="1751586"/>
                      <a:pt x="358673" y="1737298"/>
                    </a:cubicBezTo>
                    <a:lnTo>
                      <a:pt x="1692174" y="403798"/>
                    </a:lnTo>
                    <a:cubicBezTo>
                      <a:pt x="1784890" y="310853"/>
                      <a:pt x="1784890" y="160396"/>
                      <a:pt x="1692174" y="67451"/>
                    </a:cubicBezTo>
                    <a:close/>
                    <a:moveTo>
                      <a:pt x="273253" y="1607225"/>
                    </a:moveTo>
                    <a:lnTo>
                      <a:pt x="152400" y="1607225"/>
                    </a:lnTo>
                    <a:lnTo>
                      <a:pt x="152400" y="1486372"/>
                    </a:lnTo>
                    <a:lnTo>
                      <a:pt x="1104900" y="533871"/>
                    </a:lnTo>
                    <a:lnTo>
                      <a:pt x="1225753" y="654725"/>
                    </a:lnTo>
                    <a:lnTo>
                      <a:pt x="273253" y="1607225"/>
                    </a:lnTo>
                    <a:close/>
                    <a:moveTo>
                      <a:pt x="1333500" y="546978"/>
                    </a:moveTo>
                    <a:lnTo>
                      <a:pt x="1212647" y="426125"/>
                    </a:lnTo>
                    <a:lnTo>
                      <a:pt x="1295400" y="343371"/>
                    </a:lnTo>
                    <a:lnTo>
                      <a:pt x="1416253" y="464225"/>
                    </a:lnTo>
                    <a:lnTo>
                      <a:pt x="1333500" y="546978"/>
                    </a:lnTo>
                    <a:close/>
                    <a:moveTo>
                      <a:pt x="1584427" y="296051"/>
                    </a:moveTo>
                    <a:lnTo>
                      <a:pt x="1524000" y="356478"/>
                    </a:lnTo>
                    <a:lnTo>
                      <a:pt x="1403147" y="235625"/>
                    </a:lnTo>
                    <a:lnTo>
                      <a:pt x="1463574" y="175198"/>
                    </a:lnTo>
                    <a:cubicBezTo>
                      <a:pt x="1497387" y="142899"/>
                      <a:pt x="1550613" y="142899"/>
                      <a:pt x="1584427" y="175198"/>
                    </a:cubicBezTo>
                    <a:cubicBezTo>
                      <a:pt x="1617650" y="208631"/>
                      <a:pt x="1617650" y="262619"/>
                      <a:pt x="1584427" y="29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86593252-6282-0442-8BCD-D5D5EAB43E27}"/>
                  </a:ext>
                </a:extLst>
              </p:cNvPr>
              <p:cNvSpPr/>
              <p:nvPr/>
            </p:nvSpPr>
            <p:spPr>
              <a:xfrm>
                <a:off x="4453147" y="2133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F176F90B-ED12-BA4B-9A26-DC788C30AB6B}"/>
                  </a:ext>
                </a:extLst>
              </p:cNvPr>
              <p:cNvSpPr/>
              <p:nvPr/>
            </p:nvSpPr>
            <p:spPr>
              <a:xfrm>
                <a:off x="5618473" y="1393926"/>
                <a:ext cx="564946" cy="564946"/>
              </a:xfrm>
              <a:custGeom>
                <a:avLst/>
                <a:gdLst>
                  <a:gd name="connsiteX0" fmla="*/ 564947 w 564946"/>
                  <a:gd name="connsiteY0" fmla="*/ 107747 h 564946"/>
                  <a:gd name="connsiteX1" fmla="*/ 457200 w 564946"/>
                  <a:gd name="connsiteY1" fmla="*/ 0 h 564946"/>
                  <a:gd name="connsiteX2" fmla="*/ 282473 w 564946"/>
                  <a:gd name="connsiteY2" fmla="*/ 174727 h 564946"/>
                  <a:gd name="connsiteX3" fmla="*/ 107747 w 564946"/>
                  <a:gd name="connsiteY3" fmla="*/ 0 h 564946"/>
                  <a:gd name="connsiteX4" fmla="*/ 0 w 564946"/>
                  <a:gd name="connsiteY4" fmla="*/ 107747 h 564946"/>
                  <a:gd name="connsiteX5" fmla="*/ 174727 w 564946"/>
                  <a:gd name="connsiteY5" fmla="*/ 282473 h 564946"/>
                  <a:gd name="connsiteX6" fmla="*/ 0 w 564946"/>
                  <a:gd name="connsiteY6" fmla="*/ 457200 h 564946"/>
                  <a:gd name="connsiteX7" fmla="*/ 107747 w 564946"/>
                  <a:gd name="connsiteY7" fmla="*/ 564947 h 564946"/>
                  <a:gd name="connsiteX8" fmla="*/ 282473 w 564946"/>
                  <a:gd name="connsiteY8" fmla="*/ 390220 h 564946"/>
                  <a:gd name="connsiteX9" fmla="*/ 457200 w 564946"/>
                  <a:gd name="connsiteY9" fmla="*/ 564947 h 564946"/>
                  <a:gd name="connsiteX10" fmla="*/ 564947 w 564946"/>
                  <a:gd name="connsiteY10" fmla="*/ 457200 h 564946"/>
                  <a:gd name="connsiteX11" fmla="*/ 390220 w 564946"/>
                  <a:gd name="connsiteY11" fmla="*/ 282473 h 56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4946" h="564946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EDA5D9A1-C875-3441-9D0B-49E094019729}"/>
                  </a:ext>
                </a:extLst>
              </p:cNvPr>
              <p:cNvSpPr/>
              <p:nvPr/>
            </p:nvSpPr>
            <p:spPr>
              <a:xfrm>
                <a:off x="6586747" y="20574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2E545789-EF7D-C344-A7EA-827A5061E5FB}"/>
                  </a:ext>
                </a:extLst>
              </p:cNvPr>
              <p:cNvSpPr/>
              <p:nvPr/>
            </p:nvSpPr>
            <p:spPr>
              <a:xfrm>
                <a:off x="4681747" y="4267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338DFBE0-21F5-CD4D-A8E8-8D2072C03BBB}"/>
                  </a:ext>
                </a:extLst>
              </p:cNvPr>
              <p:cNvSpPr/>
              <p:nvPr/>
            </p:nvSpPr>
            <p:spPr>
              <a:xfrm>
                <a:off x="4780273" y="3146526"/>
                <a:ext cx="564946" cy="564946"/>
              </a:xfrm>
              <a:custGeom>
                <a:avLst/>
                <a:gdLst>
                  <a:gd name="connsiteX0" fmla="*/ 564947 w 564946"/>
                  <a:gd name="connsiteY0" fmla="*/ 107747 h 564946"/>
                  <a:gd name="connsiteX1" fmla="*/ 457200 w 564946"/>
                  <a:gd name="connsiteY1" fmla="*/ 0 h 564946"/>
                  <a:gd name="connsiteX2" fmla="*/ 282473 w 564946"/>
                  <a:gd name="connsiteY2" fmla="*/ 174727 h 564946"/>
                  <a:gd name="connsiteX3" fmla="*/ 107747 w 564946"/>
                  <a:gd name="connsiteY3" fmla="*/ 0 h 564946"/>
                  <a:gd name="connsiteX4" fmla="*/ 0 w 564946"/>
                  <a:gd name="connsiteY4" fmla="*/ 107747 h 564946"/>
                  <a:gd name="connsiteX5" fmla="*/ 174727 w 564946"/>
                  <a:gd name="connsiteY5" fmla="*/ 282473 h 564946"/>
                  <a:gd name="connsiteX6" fmla="*/ 0 w 564946"/>
                  <a:gd name="connsiteY6" fmla="*/ 457200 h 564946"/>
                  <a:gd name="connsiteX7" fmla="*/ 107747 w 564946"/>
                  <a:gd name="connsiteY7" fmla="*/ 564947 h 564946"/>
                  <a:gd name="connsiteX8" fmla="*/ 282473 w 564946"/>
                  <a:gd name="connsiteY8" fmla="*/ 390220 h 564946"/>
                  <a:gd name="connsiteX9" fmla="*/ 457200 w 564946"/>
                  <a:gd name="connsiteY9" fmla="*/ 564947 h 564946"/>
                  <a:gd name="connsiteX10" fmla="*/ 564947 w 564946"/>
                  <a:gd name="connsiteY10" fmla="*/ 457200 h 564946"/>
                  <a:gd name="connsiteX11" fmla="*/ 390220 w 564946"/>
                  <a:gd name="connsiteY11" fmla="*/ 282473 h 56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4946" h="564946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0305C39C-3356-8249-B152-76C3D8F64A04}"/>
                  </a:ext>
                </a:extLst>
              </p:cNvPr>
              <p:cNvSpPr/>
              <p:nvPr/>
            </p:nvSpPr>
            <p:spPr>
              <a:xfrm>
                <a:off x="6685273" y="4213326"/>
                <a:ext cx="564946" cy="564946"/>
              </a:xfrm>
              <a:custGeom>
                <a:avLst/>
                <a:gdLst>
                  <a:gd name="connsiteX0" fmla="*/ 564947 w 564946"/>
                  <a:gd name="connsiteY0" fmla="*/ 107747 h 564946"/>
                  <a:gd name="connsiteX1" fmla="*/ 457200 w 564946"/>
                  <a:gd name="connsiteY1" fmla="*/ 0 h 564946"/>
                  <a:gd name="connsiteX2" fmla="*/ 282473 w 564946"/>
                  <a:gd name="connsiteY2" fmla="*/ 174727 h 564946"/>
                  <a:gd name="connsiteX3" fmla="*/ 107747 w 564946"/>
                  <a:gd name="connsiteY3" fmla="*/ 0 h 564946"/>
                  <a:gd name="connsiteX4" fmla="*/ 0 w 564946"/>
                  <a:gd name="connsiteY4" fmla="*/ 107747 h 564946"/>
                  <a:gd name="connsiteX5" fmla="*/ 174727 w 564946"/>
                  <a:gd name="connsiteY5" fmla="*/ 282473 h 564946"/>
                  <a:gd name="connsiteX6" fmla="*/ 0 w 564946"/>
                  <a:gd name="connsiteY6" fmla="*/ 457200 h 564946"/>
                  <a:gd name="connsiteX7" fmla="*/ 107747 w 564946"/>
                  <a:gd name="connsiteY7" fmla="*/ 564947 h 564946"/>
                  <a:gd name="connsiteX8" fmla="*/ 282473 w 564946"/>
                  <a:gd name="connsiteY8" fmla="*/ 390220 h 564946"/>
                  <a:gd name="connsiteX9" fmla="*/ 457200 w 564946"/>
                  <a:gd name="connsiteY9" fmla="*/ 564947 h 564946"/>
                  <a:gd name="connsiteX10" fmla="*/ 564947 w 564946"/>
                  <a:gd name="connsiteY10" fmla="*/ 457200 h 564946"/>
                  <a:gd name="connsiteX11" fmla="*/ 390220 w 564946"/>
                  <a:gd name="connsiteY11" fmla="*/ 282473 h 56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4946" h="564946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FC9FEAF4-886A-524A-BF67-C51BCC52BDDA}"/>
                  </a:ext>
                </a:extLst>
              </p:cNvPr>
              <p:cNvSpPr/>
              <p:nvPr/>
            </p:nvSpPr>
            <p:spPr>
              <a:xfrm>
                <a:off x="5211032" y="2514600"/>
                <a:ext cx="538164" cy="1803958"/>
              </a:xfrm>
              <a:custGeom>
                <a:avLst/>
                <a:gdLst>
                  <a:gd name="connsiteX0" fmla="*/ 251460 w 538164"/>
                  <a:gd name="connsiteY0" fmla="*/ 152400 h 1803958"/>
                  <a:gd name="connsiteX1" fmla="*/ 381000 w 538164"/>
                  <a:gd name="connsiteY1" fmla="*/ 152400 h 1803958"/>
                  <a:gd name="connsiteX2" fmla="*/ 381000 w 538164"/>
                  <a:gd name="connsiteY2" fmla="*/ 0 h 1803958"/>
                  <a:gd name="connsiteX3" fmla="*/ 76200 w 538164"/>
                  <a:gd name="connsiteY3" fmla="*/ 0 h 1803958"/>
                  <a:gd name="connsiteX4" fmla="*/ 0 w 538164"/>
                  <a:gd name="connsiteY4" fmla="*/ 76200 h 1803958"/>
                  <a:gd name="connsiteX5" fmla="*/ 0 w 538164"/>
                  <a:gd name="connsiteY5" fmla="*/ 381000 h 1803958"/>
                  <a:gd name="connsiteX6" fmla="*/ 152400 w 538164"/>
                  <a:gd name="connsiteY6" fmla="*/ 381000 h 1803958"/>
                  <a:gd name="connsiteX7" fmla="*/ 152400 w 538164"/>
                  <a:gd name="connsiteY7" fmla="*/ 274320 h 1803958"/>
                  <a:gd name="connsiteX8" fmla="*/ 96012 w 538164"/>
                  <a:gd name="connsiteY8" fmla="*/ 1701394 h 1803958"/>
                  <a:gd name="connsiteX9" fmla="*/ 208864 w 538164"/>
                  <a:gd name="connsiteY9" fmla="*/ 1803959 h 1803958"/>
                  <a:gd name="connsiteX10" fmla="*/ 251460 w 538164"/>
                  <a:gd name="connsiteY10" fmla="*/ 152400 h 1803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8164" h="1803958">
                    <a:moveTo>
                      <a:pt x="251460" y="152400"/>
                    </a:moveTo>
                    <a:lnTo>
                      <a:pt x="381000" y="152400"/>
                    </a:lnTo>
                    <a:lnTo>
                      <a:pt x="381000" y="0"/>
                    </a:ln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81000"/>
                    </a:lnTo>
                    <a:lnTo>
                      <a:pt x="152400" y="381000"/>
                    </a:lnTo>
                    <a:lnTo>
                      <a:pt x="152400" y="274320"/>
                    </a:lnTo>
                    <a:cubicBezTo>
                      <a:pt x="482946" y="700497"/>
                      <a:pt x="459153" y="1302630"/>
                      <a:pt x="96012" y="1701394"/>
                    </a:cubicBezTo>
                    <a:lnTo>
                      <a:pt x="208864" y="1803959"/>
                    </a:lnTo>
                    <a:cubicBezTo>
                      <a:pt x="631203" y="1340396"/>
                      <a:pt x="649338" y="637118"/>
                      <a:pt x="251460" y="152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C8114EBD-D858-6D42-82F1-1775240DFB35}"/>
                  </a:ext>
                </a:extLst>
              </p:cNvPr>
              <p:cNvSpPr/>
              <p:nvPr/>
            </p:nvSpPr>
            <p:spPr>
              <a:xfrm>
                <a:off x="5596147" y="4648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8111F99-1976-BA4A-B8EB-394BFAE2186A}"/>
                  </a:ext>
                </a:extLst>
              </p:cNvPr>
              <p:cNvSpPr/>
              <p:nvPr/>
            </p:nvSpPr>
            <p:spPr>
              <a:xfrm>
                <a:off x="5215147" y="2003526"/>
                <a:ext cx="1219183" cy="564946"/>
              </a:xfrm>
              <a:custGeom>
                <a:avLst/>
                <a:gdLst>
                  <a:gd name="connsiteX0" fmla="*/ 1196874 w 1219183"/>
                  <a:gd name="connsiteY0" fmla="*/ 228600 h 564946"/>
                  <a:gd name="connsiteX1" fmla="*/ 968273 w 1219183"/>
                  <a:gd name="connsiteY1" fmla="*/ 0 h 564946"/>
                  <a:gd name="connsiteX2" fmla="*/ 860527 w 1219183"/>
                  <a:gd name="connsiteY2" fmla="*/ 107747 h 564946"/>
                  <a:gd name="connsiteX3" fmla="*/ 959053 w 1219183"/>
                  <a:gd name="connsiteY3" fmla="*/ 206273 h 564946"/>
                  <a:gd name="connsiteX4" fmla="*/ 0 w 1219183"/>
                  <a:gd name="connsiteY4" fmla="*/ 206273 h 564946"/>
                  <a:gd name="connsiteX5" fmla="*/ 0 w 1219183"/>
                  <a:gd name="connsiteY5" fmla="*/ 358673 h 564946"/>
                  <a:gd name="connsiteX6" fmla="*/ 959053 w 1219183"/>
                  <a:gd name="connsiteY6" fmla="*/ 358673 h 564946"/>
                  <a:gd name="connsiteX7" fmla="*/ 860527 w 1219183"/>
                  <a:gd name="connsiteY7" fmla="*/ 457200 h 564946"/>
                  <a:gd name="connsiteX8" fmla="*/ 968273 w 1219183"/>
                  <a:gd name="connsiteY8" fmla="*/ 564947 h 564946"/>
                  <a:gd name="connsiteX9" fmla="*/ 1196874 w 1219183"/>
                  <a:gd name="connsiteY9" fmla="*/ 336347 h 564946"/>
                  <a:gd name="connsiteX10" fmla="*/ 1196874 w 1219183"/>
                  <a:gd name="connsiteY10" fmla="*/ 228600 h 56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183" h="564946">
                    <a:moveTo>
                      <a:pt x="1196874" y="228600"/>
                    </a:moveTo>
                    <a:lnTo>
                      <a:pt x="968273" y="0"/>
                    </a:lnTo>
                    <a:lnTo>
                      <a:pt x="860527" y="107747"/>
                    </a:lnTo>
                    <a:lnTo>
                      <a:pt x="959053" y="206273"/>
                    </a:lnTo>
                    <a:lnTo>
                      <a:pt x="0" y="206273"/>
                    </a:lnTo>
                    <a:lnTo>
                      <a:pt x="0" y="358673"/>
                    </a:lnTo>
                    <a:lnTo>
                      <a:pt x="959053" y="358673"/>
                    </a:lnTo>
                    <a:lnTo>
                      <a:pt x="860527" y="457200"/>
                    </a:lnTo>
                    <a:lnTo>
                      <a:pt x="968273" y="564947"/>
                    </a:lnTo>
                    <a:lnTo>
                      <a:pt x="1196874" y="336347"/>
                    </a:lnTo>
                    <a:cubicBezTo>
                      <a:pt x="1226620" y="306591"/>
                      <a:pt x="1226620" y="258356"/>
                      <a:pt x="1196874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9FDB68A2-A061-B441-B3FD-D0BC5306BE4E}"/>
                  </a:ext>
                </a:extLst>
              </p:cNvPr>
              <p:cNvSpPr/>
              <p:nvPr/>
            </p:nvSpPr>
            <p:spPr>
              <a:xfrm>
                <a:off x="5824740" y="2667000"/>
                <a:ext cx="838206" cy="1828800"/>
              </a:xfrm>
              <a:custGeom>
                <a:avLst/>
                <a:gdLst>
                  <a:gd name="connsiteX0" fmla="*/ 762007 w 838206"/>
                  <a:gd name="connsiteY0" fmla="*/ 0 h 1828800"/>
                  <a:gd name="connsiteX1" fmla="*/ 457207 w 838206"/>
                  <a:gd name="connsiteY1" fmla="*/ 0 h 1828800"/>
                  <a:gd name="connsiteX2" fmla="*/ 457207 w 838206"/>
                  <a:gd name="connsiteY2" fmla="*/ 152400 h 1828800"/>
                  <a:gd name="connsiteX3" fmla="*/ 580651 w 838206"/>
                  <a:gd name="connsiteY3" fmla="*/ 152400 h 1828800"/>
                  <a:gd name="connsiteX4" fmla="*/ 7 w 838206"/>
                  <a:gd name="connsiteY4" fmla="*/ 1624051 h 1828800"/>
                  <a:gd name="connsiteX5" fmla="*/ 7 w 838206"/>
                  <a:gd name="connsiteY5" fmla="*/ 1828800 h 1828800"/>
                  <a:gd name="connsiteX6" fmla="*/ 152407 w 838206"/>
                  <a:gd name="connsiteY6" fmla="*/ 1828800 h 1828800"/>
                  <a:gd name="connsiteX7" fmla="*/ 152407 w 838206"/>
                  <a:gd name="connsiteY7" fmla="*/ 1624051 h 1828800"/>
                  <a:gd name="connsiteX8" fmla="*/ 685807 w 838206"/>
                  <a:gd name="connsiteY8" fmla="*/ 262814 h 1828800"/>
                  <a:gd name="connsiteX9" fmla="*/ 685807 w 838206"/>
                  <a:gd name="connsiteY9" fmla="*/ 381000 h 1828800"/>
                  <a:gd name="connsiteX10" fmla="*/ 838207 w 838206"/>
                  <a:gd name="connsiteY10" fmla="*/ 381000 h 1828800"/>
                  <a:gd name="connsiteX11" fmla="*/ 838207 w 838206"/>
                  <a:gd name="connsiteY11" fmla="*/ 76200 h 1828800"/>
                  <a:gd name="connsiteX12" fmla="*/ 762007 w 838206"/>
                  <a:gd name="connsiteY12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8206" h="1828800">
                    <a:moveTo>
                      <a:pt x="762007" y="0"/>
                    </a:moveTo>
                    <a:lnTo>
                      <a:pt x="457207" y="0"/>
                    </a:lnTo>
                    <a:lnTo>
                      <a:pt x="457207" y="152400"/>
                    </a:lnTo>
                    <a:lnTo>
                      <a:pt x="580651" y="152400"/>
                    </a:lnTo>
                    <a:cubicBezTo>
                      <a:pt x="206375" y="550859"/>
                      <a:pt x="-1365" y="1077373"/>
                      <a:pt x="7" y="1624051"/>
                    </a:cubicBezTo>
                    <a:lnTo>
                      <a:pt x="7" y="1828800"/>
                    </a:lnTo>
                    <a:lnTo>
                      <a:pt x="152407" y="1828800"/>
                    </a:lnTo>
                    <a:lnTo>
                      <a:pt x="152407" y="1624051"/>
                    </a:lnTo>
                    <a:cubicBezTo>
                      <a:pt x="151149" y="1119083"/>
                      <a:pt x="341811" y="632498"/>
                      <a:pt x="685807" y="262814"/>
                    </a:cubicBezTo>
                    <a:lnTo>
                      <a:pt x="685807" y="381000"/>
                    </a:lnTo>
                    <a:lnTo>
                      <a:pt x="838207" y="381000"/>
                    </a:lnTo>
                    <a:lnTo>
                      <a:pt x="838207" y="76200"/>
                    </a:lnTo>
                    <a:cubicBezTo>
                      <a:pt x="838207" y="34119"/>
                      <a:pt x="804088" y="0"/>
                      <a:pt x="7620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aphic 7">
              <a:extLst>
                <a:ext uri="{FF2B5EF4-FFF2-40B4-BE49-F238E27FC236}">
                  <a16:creationId xmlns:a16="http://schemas.microsoft.com/office/drawing/2014/main" id="{695B1701-DA0F-1E49-82E5-898614BBBBC7}"/>
                </a:ext>
              </a:extLst>
            </p:cNvPr>
            <p:cNvGrpSpPr/>
            <p:nvPr/>
          </p:nvGrpSpPr>
          <p:grpSpPr>
            <a:xfrm>
              <a:off x="8838527" y="3950396"/>
              <a:ext cx="762875" cy="995055"/>
              <a:chOff x="3658399" y="1188393"/>
              <a:chExt cx="3505199" cy="4572001"/>
            </a:xfrm>
          </p:grpSpPr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3A1CA865-3107-5A48-9EC5-42A35F6C755A}"/>
                  </a:ext>
                </a:extLst>
              </p:cNvPr>
              <p:cNvSpPr/>
              <p:nvPr/>
            </p:nvSpPr>
            <p:spPr>
              <a:xfrm>
                <a:off x="5600604" y="4495800"/>
                <a:ext cx="1066799" cy="609600"/>
              </a:xfrm>
              <a:custGeom>
                <a:avLst/>
                <a:gdLst>
                  <a:gd name="connsiteX0" fmla="*/ 990600 w 1066799"/>
                  <a:gd name="connsiteY0" fmla="*/ 0 h 609600"/>
                  <a:gd name="connsiteX1" fmla="*/ 76200 w 1066799"/>
                  <a:gd name="connsiteY1" fmla="*/ 0 h 609600"/>
                  <a:gd name="connsiteX2" fmla="*/ 0 w 1066799"/>
                  <a:gd name="connsiteY2" fmla="*/ 76200 h 609600"/>
                  <a:gd name="connsiteX3" fmla="*/ 0 w 1066799"/>
                  <a:gd name="connsiteY3" fmla="*/ 533400 h 609600"/>
                  <a:gd name="connsiteX4" fmla="*/ 76200 w 1066799"/>
                  <a:gd name="connsiteY4" fmla="*/ 609600 h 609600"/>
                  <a:gd name="connsiteX5" fmla="*/ 990600 w 1066799"/>
                  <a:gd name="connsiteY5" fmla="*/ 609600 h 609600"/>
                  <a:gd name="connsiteX6" fmla="*/ 1066800 w 1066799"/>
                  <a:gd name="connsiteY6" fmla="*/ 533400 h 609600"/>
                  <a:gd name="connsiteX7" fmla="*/ 1066800 w 1066799"/>
                  <a:gd name="connsiteY7" fmla="*/ 76200 h 609600"/>
                  <a:gd name="connsiteX8" fmla="*/ 990600 w 1066799"/>
                  <a:gd name="connsiteY8" fmla="*/ 0 h 609600"/>
                  <a:gd name="connsiteX9" fmla="*/ 914400 w 1066799"/>
                  <a:gd name="connsiteY9" fmla="*/ 457200 h 609600"/>
                  <a:gd name="connsiteX10" fmla="*/ 152400 w 1066799"/>
                  <a:gd name="connsiteY10" fmla="*/ 457200 h 609600"/>
                  <a:gd name="connsiteX11" fmla="*/ 152400 w 1066799"/>
                  <a:gd name="connsiteY11" fmla="*/ 152400 h 609600"/>
                  <a:gd name="connsiteX12" fmla="*/ 914400 w 1066799"/>
                  <a:gd name="connsiteY12" fmla="*/ 152400 h 609600"/>
                  <a:gd name="connsiteX13" fmla="*/ 914400 w 1066799"/>
                  <a:gd name="connsiteY13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66799" h="609600">
                    <a:moveTo>
                      <a:pt x="9906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533400"/>
                    </a:lnTo>
                    <a:cubicBezTo>
                      <a:pt x="0" y="575481"/>
                      <a:pt x="34119" y="609600"/>
                      <a:pt x="76200" y="609600"/>
                    </a:cubicBezTo>
                    <a:lnTo>
                      <a:pt x="990600" y="609600"/>
                    </a:lnTo>
                    <a:cubicBezTo>
                      <a:pt x="1032681" y="609600"/>
                      <a:pt x="1066800" y="575481"/>
                      <a:pt x="1066800" y="533400"/>
                    </a:cubicBezTo>
                    <a:lnTo>
                      <a:pt x="1066800" y="76200"/>
                    </a:lnTo>
                    <a:cubicBezTo>
                      <a:pt x="1066800" y="34119"/>
                      <a:pt x="1032681" y="0"/>
                      <a:pt x="990600" y="0"/>
                    </a:cubicBezTo>
                    <a:close/>
                    <a:moveTo>
                      <a:pt x="914400" y="457200"/>
                    </a:moveTo>
                    <a:lnTo>
                      <a:pt x="152400" y="457200"/>
                    </a:lnTo>
                    <a:lnTo>
                      <a:pt x="152400" y="152400"/>
                    </a:lnTo>
                    <a:lnTo>
                      <a:pt x="914400" y="152400"/>
                    </a:lnTo>
                    <a:lnTo>
                      <a:pt x="914400" y="457200"/>
                    </a:lnTo>
                    <a:close/>
                  </a:path>
                </a:pathLst>
              </a:custGeom>
              <a:gradFill>
                <a:gsLst>
                  <a:gs pos="0">
                    <a:srgbClr val="DA6C67"/>
                  </a:gs>
                  <a:gs pos="100000">
                    <a:srgbClr val="C7635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04CD362A-8287-C440-B29F-193808284EA4}"/>
                  </a:ext>
                </a:extLst>
              </p:cNvPr>
              <p:cNvSpPr/>
              <p:nvPr/>
            </p:nvSpPr>
            <p:spPr>
              <a:xfrm>
                <a:off x="3658399" y="1188393"/>
                <a:ext cx="3505199" cy="4572001"/>
              </a:xfrm>
              <a:custGeom>
                <a:avLst/>
                <a:gdLst>
                  <a:gd name="connsiteX0" fmla="*/ 3200400 w 3505199"/>
                  <a:gd name="connsiteY0" fmla="*/ 0 h 4572001"/>
                  <a:gd name="connsiteX1" fmla="*/ 2895600 w 3505199"/>
                  <a:gd name="connsiteY1" fmla="*/ 304800 h 4572001"/>
                  <a:gd name="connsiteX2" fmla="*/ 2819400 w 3505199"/>
                  <a:gd name="connsiteY2" fmla="*/ 381000 h 4572001"/>
                  <a:gd name="connsiteX3" fmla="*/ 2743200 w 3505199"/>
                  <a:gd name="connsiteY3" fmla="*/ 304800 h 4572001"/>
                  <a:gd name="connsiteX4" fmla="*/ 2743200 w 3505199"/>
                  <a:gd name="connsiteY4" fmla="*/ 228600 h 4572001"/>
                  <a:gd name="connsiteX5" fmla="*/ 2667000 w 3505199"/>
                  <a:gd name="connsiteY5" fmla="*/ 152400 h 4572001"/>
                  <a:gd name="connsiteX6" fmla="*/ 838200 w 3505199"/>
                  <a:gd name="connsiteY6" fmla="*/ 152400 h 4572001"/>
                  <a:gd name="connsiteX7" fmla="*/ 762000 w 3505199"/>
                  <a:gd name="connsiteY7" fmla="*/ 228600 h 4572001"/>
                  <a:gd name="connsiteX8" fmla="*/ 762000 w 3505199"/>
                  <a:gd name="connsiteY8" fmla="*/ 304800 h 4572001"/>
                  <a:gd name="connsiteX9" fmla="*/ 685800 w 3505199"/>
                  <a:gd name="connsiteY9" fmla="*/ 381000 h 4572001"/>
                  <a:gd name="connsiteX10" fmla="*/ 609600 w 3505199"/>
                  <a:gd name="connsiteY10" fmla="*/ 304800 h 4572001"/>
                  <a:gd name="connsiteX11" fmla="*/ 304800 w 3505199"/>
                  <a:gd name="connsiteY11" fmla="*/ 0 h 4572001"/>
                  <a:gd name="connsiteX12" fmla="*/ 0 w 3505199"/>
                  <a:gd name="connsiteY12" fmla="*/ 304800 h 4572001"/>
                  <a:gd name="connsiteX13" fmla="*/ 0 w 3505199"/>
                  <a:gd name="connsiteY13" fmla="*/ 502920 h 4572001"/>
                  <a:gd name="connsiteX14" fmla="*/ 792480 w 3505199"/>
                  <a:gd name="connsiteY14" fmla="*/ 1295400 h 4572001"/>
                  <a:gd name="connsiteX15" fmla="*/ 792861 w 3505199"/>
                  <a:gd name="connsiteY15" fmla="*/ 1295400 h 4572001"/>
                  <a:gd name="connsiteX16" fmla="*/ 838200 w 3505199"/>
                  <a:gd name="connsiteY16" fmla="*/ 1295400 h 4572001"/>
                  <a:gd name="connsiteX17" fmla="*/ 914400 w 3505199"/>
                  <a:gd name="connsiteY17" fmla="*/ 1371600 h 4572001"/>
                  <a:gd name="connsiteX18" fmla="*/ 838200 w 3505199"/>
                  <a:gd name="connsiteY18" fmla="*/ 1447800 h 4572001"/>
                  <a:gd name="connsiteX19" fmla="*/ 685800 w 3505199"/>
                  <a:gd name="connsiteY19" fmla="*/ 1447800 h 4572001"/>
                  <a:gd name="connsiteX20" fmla="*/ 685800 w 3505199"/>
                  <a:gd name="connsiteY20" fmla="*/ 1600200 h 4572001"/>
                  <a:gd name="connsiteX21" fmla="*/ 838200 w 3505199"/>
                  <a:gd name="connsiteY21" fmla="*/ 1600200 h 4572001"/>
                  <a:gd name="connsiteX22" fmla="*/ 1040435 w 3505199"/>
                  <a:gd name="connsiteY22" fmla="*/ 1475918 h 4572001"/>
                  <a:gd name="connsiteX23" fmla="*/ 1150087 w 3505199"/>
                  <a:gd name="connsiteY23" fmla="*/ 1690040 h 4572001"/>
                  <a:gd name="connsiteX24" fmla="*/ 1334414 w 3505199"/>
                  <a:gd name="connsiteY24" fmla="*/ 2012518 h 4572001"/>
                  <a:gd name="connsiteX25" fmla="*/ 1248842 w 3505199"/>
                  <a:gd name="connsiteY25" fmla="*/ 2322262 h 4572001"/>
                  <a:gd name="connsiteX26" fmla="*/ 1412824 w 3505199"/>
                  <a:gd name="connsiteY26" fmla="*/ 2434895 h 4572001"/>
                  <a:gd name="connsiteX27" fmla="*/ 1167613 w 3505199"/>
                  <a:gd name="connsiteY27" fmla="*/ 3048000 h 4572001"/>
                  <a:gd name="connsiteX28" fmla="*/ 914400 w 3505199"/>
                  <a:gd name="connsiteY28" fmla="*/ 3048000 h 4572001"/>
                  <a:gd name="connsiteX29" fmla="*/ 838200 w 3505199"/>
                  <a:gd name="connsiteY29" fmla="*/ 3124200 h 4572001"/>
                  <a:gd name="connsiteX30" fmla="*/ 838200 w 3505199"/>
                  <a:gd name="connsiteY30" fmla="*/ 4173017 h 4572001"/>
                  <a:gd name="connsiteX31" fmla="*/ 693801 w 3505199"/>
                  <a:gd name="connsiteY31" fmla="*/ 4461739 h 4572001"/>
                  <a:gd name="connsiteX32" fmla="*/ 727901 w 3505199"/>
                  <a:gd name="connsiteY32" fmla="*/ 4563961 h 4572001"/>
                  <a:gd name="connsiteX33" fmla="*/ 762000 w 3505199"/>
                  <a:gd name="connsiteY33" fmla="*/ 4572000 h 4572001"/>
                  <a:gd name="connsiteX34" fmla="*/ 2743200 w 3505199"/>
                  <a:gd name="connsiteY34" fmla="*/ 4572000 h 4572001"/>
                  <a:gd name="connsiteX35" fmla="*/ 2819819 w 3505199"/>
                  <a:gd name="connsiteY35" fmla="*/ 4496219 h 4572001"/>
                  <a:gd name="connsiteX36" fmla="*/ 2811780 w 3505199"/>
                  <a:gd name="connsiteY36" fmla="*/ 4461739 h 4572001"/>
                  <a:gd name="connsiteX37" fmla="*/ 2667000 w 3505199"/>
                  <a:gd name="connsiteY37" fmla="*/ 4173017 h 4572001"/>
                  <a:gd name="connsiteX38" fmla="*/ 2667000 w 3505199"/>
                  <a:gd name="connsiteY38" fmla="*/ 3124200 h 4572001"/>
                  <a:gd name="connsiteX39" fmla="*/ 2590800 w 3505199"/>
                  <a:gd name="connsiteY39" fmla="*/ 3048000 h 4572001"/>
                  <a:gd name="connsiteX40" fmla="*/ 2337588 w 3505199"/>
                  <a:gd name="connsiteY40" fmla="*/ 3048000 h 4572001"/>
                  <a:gd name="connsiteX41" fmla="*/ 2092376 w 3505199"/>
                  <a:gd name="connsiteY41" fmla="*/ 2434895 h 4572001"/>
                  <a:gd name="connsiteX42" fmla="*/ 2283419 w 3505199"/>
                  <a:gd name="connsiteY42" fmla="*/ 2176501 h 4572001"/>
                  <a:gd name="connsiteX43" fmla="*/ 2170786 w 3505199"/>
                  <a:gd name="connsiteY43" fmla="*/ 2012518 h 4572001"/>
                  <a:gd name="connsiteX44" fmla="*/ 2355114 w 3505199"/>
                  <a:gd name="connsiteY44" fmla="*/ 1690040 h 4572001"/>
                  <a:gd name="connsiteX45" fmla="*/ 2464765 w 3505199"/>
                  <a:gd name="connsiteY45" fmla="*/ 1475918 h 4572001"/>
                  <a:gd name="connsiteX46" fmla="*/ 2667000 w 3505199"/>
                  <a:gd name="connsiteY46" fmla="*/ 1600200 h 4572001"/>
                  <a:gd name="connsiteX47" fmla="*/ 2819400 w 3505199"/>
                  <a:gd name="connsiteY47" fmla="*/ 1600200 h 4572001"/>
                  <a:gd name="connsiteX48" fmla="*/ 2819400 w 3505199"/>
                  <a:gd name="connsiteY48" fmla="*/ 1447800 h 4572001"/>
                  <a:gd name="connsiteX49" fmla="*/ 2667000 w 3505199"/>
                  <a:gd name="connsiteY49" fmla="*/ 1447800 h 4572001"/>
                  <a:gd name="connsiteX50" fmla="*/ 2590800 w 3505199"/>
                  <a:gd name="connsiteY50" fmla="*/ 1371600 h 4572001"/>
                  <a:gd name="connsiteX51" fmla="*/ 2667000 w 3505199"/>
                  <a:gd name="connsiteY51" fmla="*/ 1295400 h 4572001"/>
                  <a:gd name="connsiteX52" fmla="*/ 2712720 w 3505199"/>
                  <a:gd name="connsiteY52" fmla="*/ 1295400 h 4572001"/>
                  <a:gd name="connsiteX53" fmla="*/ 3505200 w 3505199"/>
                  <a:gd name="connsiteY53" fmla="*/ 502920 h 4572001"/>
                  <a:gd name="connsiteX54" fmla="*/ 3505200 w 3505199"/>
                  <a:gd name="connsiteY54" fmla="*/ 304800 h 4572001"/>
                  <a:gd name="connsiteX55" fmla="*/ 3200400 w 3505199"/>
                  <a:gd name="connsiteY55" fmla="*/ 0 h 4572001"/>
                  <a:gd name="connsiteX56" fmla="*/ 838200 w 3505199"/>
                  <a:gd name="connsiteY56" fmla="*/ 1143000 h 4572001"/>
                  <a:gd name="connsiteX57" fmla="*/ 792861 w 3505199"/>
                  <a:gd name="connsiteY57" fmla="*/ 1143000 h 4572001"/>
                  <a:gd name="connsiteX58" fmla="*/ 152400 w 3505199"/>
                  <a:gd name="connsiteY58" fmla="*/ 503301 h 4572001"/>
                  <a:gd name="connsiteX59" fmla="*/ 152400 w 3505199"/>
                  <a:gd name="connsiteY59" fmla="*/ 502920 h 4572001"/>
                  <a:gd name="connsiteX60" fmla="*/ 152400 w 3505199"/>
                  <a:gd name="connsiteY60" fmla="*/ 304800 h 4572001"/>
                  <a:gd name="connsiteX61" fmla="*/ 304800 w 3505199"/>
                  <a:gd name="connsiteY61" fmla="*/ 152400 h 4572001"/>
                  <a:gd name="connsiteX62" fmla="*/ 457200 w 3505199"/>
                  <a:gd name="connsiteY62" fmla="*/ 304800 h 4572001"/>
                  <a:gd name="connsiteX63" fmla="*/ 685800 w 3505199"/>
                  <a:gd name="connsiteY63" fmla="*/ 533400 h 4572001"/>
                  <a:gd name="connsiteX64" fmla="*/ 777240 w 3505199"/>
                  <a:gd name="connsiteY64" fmla="*/ 513893 h 4572001"/>
                  <a:gd name="connsiteX65" fmla="*/ 912190 w 3505199"/>
                  <a:gd name="connsiteY65" fmla="*/ 1156411 h 4572001"/>
                  <a:gd name="connsiteX66" fmla="*/ 838200 w 3505199"/>
                  <a:gd name="connsiteY66" fmla="*/ 1143000 h 4572001"/>
                  <a:gd name="connsiteX67" fmla="*/ 2619908 w 3505199"/>
                  <a:gd name="connsiteY67" fmla="*/ 4419600 h 4572001"/>
                  <a:gd name="connsiteX68" fmla="*/ 885292 w 3505199"/>
                  <a:gd name="connsiteY68" fmla="*/ 4419600 h 4572001"/>
                  <a:gd name="connsiteX69" fmla="*/ 961492 w 3505199"/>
                  <a:gd name="connsiteY69" fmla="*/ 4267200 h 4572001"/>
                  <a:gd name="connsiteX70" fmla="*/ 2543708 w 3505199"/>
                  <a:gd name="connsiteY70" fmla="*/ 4267200 h 4572001"/>
                  <a:gd name="connsiteX71" fmla="*/ 2619908 w 3505199"/>
                  <a:gd name="connsiteY71" fmla="*/ 4419600 h 4572001"/>
                  <a:gd name="connsiteX72" fmla="*/ 2514600 w 3505199"/>
                  <a:gd name="connsiteY72" fmla="*/ 3200400 h 4572001"/>
                  <a:gd name="connsiteX73" fmla="*/ 2514600 w 3505199"/>
                  <a:gd name="connsiteY73" fmla="*/ 4114800 h 4572001"/>
                  <a:gd name="connsiteX74" fmla="*/ 990600 w 3505199"/>
                  <a:gd name="connsiteY74" fmla="*/ 4114800 h 4572001"/>
                  <a:gd name="connsiteX75" fmla="*/ 990600 w 3505199"/>
                  <a:gd name="connsiteY75" fmla="*/ 3200400 h 4572001"/>
                  <a:gd name="connsiteX76" fmla="*/ 2514600 w 3505199"/>
                  <a:gd name="connsiteY76" fmla="*/ 3200400 h 4572001"/>
                  <a:gd name="connsiteX77" fmla="*/ 2112493 w 3505199"/>
                  <a:gd name="connsiteY77" fmla="*/ 2895600 h 4572001"/>
                  <a:gd name="connsiteX78" fmla="*/ 2173453 w 3505199"/>
                  <a:gd name="connsiteY78" fmla="*/ 3048000 h 4572001"/>
                  <a:gd name="connsiteX79" fmla="*/ 1331747 w 3505199"/>
                  <a:gd name="connsiteY79" fmla="*/ 3048000 h 4572001"/>
                  <a:gd name="connsiteX80" fmla="*/ 1575588 w 3505199"/>
                  <a:gd name="connsiteY80" fmla="*/ 2438400 h 4572001"/>
                  <a:gd name="connsiteX81" fmla="*/ 1929613 w 3505199"/>
                  <a:gd name="connsiteY81" fmla="*/ 2438400 h 4572001"/>
                  <a:gd name="connsiteX82" fmla="*/ 2051533 w 3505199"/>
                  <a:gd name="connsiteY82" fmla="*/ 2743200 h 4572001"/>
                  <a:gd name="connsiteX83" fmla="*/ 1600200 w 3505199"/>
                  <a:gd name="connsiteY83" fmla="*/ 2743200 h 4572001"/>
                  <a:gd name="connsiteX84" fmla="*/ 1600200 w 3505199"/>
                  <a:gd name="connsiteY84" fmla="*/ 2895600 h 4572001"/>
                  <a:gd name="connsiteX85" fmla="*/ 2112493 w 3505199"/>
                  <a:gd name="connsiteY85" fmla="*/ 2895600 h 4572001"/>
                  <a:gd name="connsiteX86" fmla="*/ 2057400 w 3505199"/>
                  <a:gd name="connsiteY86" fmla="*/ 2286000 h 4572001"/>
                  <a:gd name="connsiteX87" fmla="*/ 1447800 w 3505199"/>
                  <a:gd name="connsiteY87" fmla="*/ 2286000 h 4572001"/>
                  <a:gd name="connsiteX88" fmla="*/ 1371600 w 3505199"/>
                  <a:gd name="connsiteY88" fmla="*/ 2209800 h 4572001"/>
                  <a:gd name="connsiteX89" fmla="*/ 1447800 w 3505199"/>
                  <a:gd name="connsiteY89" fmla="*/ 2133600 h 4572001"/>
                  <a:gd name="connsiteX90" fmla="*/ 2057400 w 3505199"/>
                  <a:gd name="connsiteY90" fmla="*/ 2133600 h 4572001"/>
                  <a:gd name="connsiteX91" fmla="*/ 2133600 w 3505199"/>
                  <a:gd name="connsiteY91" fmla="*/ 2209800 h 4572001"/>
                  <a:gd name="connsiteX92" fmla="*/ 2057400 w 3505199"/>
                  <a:gd name="connsiteY92" fmla="*/ 2286000 h 4572001"/>
                  <a:gd name="connsiteX93" fmla="*/ 2580894 w 3505199"/>
                  <a:gd name="connsiteY93" fmla="*/ 457200 h 4572001"/>
                  <a:gd name="connsiteX94" fmla="*/ 1143000 w 3505199"/>
                  <a:gd name="connsiteY94" fmla="*/ 457200 h 4572001"/>
                  <a:gd name="connsiteX95" fmla="*/ 1143000 w 3505199"/>
                  <a:gd name="connsiteY95" fmla="*/ 609600 h 4572001"/>
                  <a:gd name="connsiteX96" fmla="*/ 2563673 w 3505199"/>
                  <a:gd name="connsiteY96" fmla="*/ 609600 h 4572001"/>
                  <a:gd name="connsiteX97" fmla="*/ 2222830 w 3505199"/>
                  <a:gd name="connsiteY97" fmla="*/ 1614449 h 4572001"/>
                  <a:gd name="connsiteX98" fmla="*/ 2013204 w 3505199"/>
                  <a:gd name="connsiteY98" fmla="*/ 1981200 h 4572001"/>
                  <a:gd name="connsiteX99" fmla="*/ 1491996 w 3505199"/>
                  <a:gd name="connsiteY99" fmla="*/ 1981200 h 4572001"/>
                  <a:gd name="connsiteX100" fmla="*/ 1282370 w 3505199"/>
                  <a:gd name="connsiteY100" fmla="*/ 1614449 h 4572001"/>
                  <a:gd name="connsiteX101" fmla="*/ 915467 w 3505199"/>
                  <a:gd name="connsiteY101" fmla="*/ 304800 h 4572001"/>
                  <a:gd name="connsiteX102" fmla="*/ 2589733 w 3505199"/>
                  <a:gd name="connsiteY102" fmla="*/ 304800 h 4572001"/>
                  <a:gd name="connsiteX103" fmla="*/ 2580894 w 3505199"/>
                  <a:gd name="connsiteY103" fmla="*/ 457200 h 4572001"/>
                  <a:gd name="connsiteX104" fmla="*/ 3352800 w 3505199"/>
                  <a:gd name="connsiteY104" fmla="*/ 502920 h 4572001"/>
                  <a:gd name="connsiteX105" fmla="*/ 2712720 w 3505199"/>
                  <a:gd name="connsiteY105" fmla="*/ 1143000 h 4572001"/>
                  <a:gd name="connsiteX106" fmla="*/ 2712720 w 3505199"/>
                  <a:gd name="connsiteY106" fmla="*/ 1143000 h 4572001"/>
                  <a:gd name="connsiteX107" fmla="*/ 2667000 w 3505199"/>
                  <a:gd name="connsiteY107" fmla="*/ 1143000 h 4572001"/>
                  <a:gd name="connsiteX108" fmla="*/ 2592781 w 3505199"/>
                  <a:gd name="connsiteY108" fmla="*/ 1156411 h 4572001"/>
                  <a:gd name="connsiteX109" fmla="*/ 2727960 w 3505199"/>
                  <a:gd name="connsiteY109" fmla="*/ 513893 h 4572001"/>
                  <a:gd name="connsiteX110" fmla="*/ 2819400 w 3505199"/>
                  <a:gd name="connsiteY110" fmla="*/ 533400 h 4572001"/>
                  <a:gd name="connsiteX111" fmla="*/ 3048000 w 3505199"/>
                  <a:gd name="connsiteY111" fmla="*/ 304800 h 4572001"/>
                  <a:gd name="connsiteX112" fmla="*/ 3200400 w 3505199"/>
                  <a:gd name="connsiteY112" fmla="*/ 152400 h 4572001"/>
                  <a:gd name="connsiteX113" fmla="*/ 3352800 w 3505199"/>
                  <a:gd name="connsiteY113" fmla="*/ 304800 h 4572001"/>
                  <a:gd name="connsiteX114" fmla="*/ 3352800 w 3505199"/>
                  <a:gd name="connsiteY114" fmla="*/ 502920 h 457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3505199" h="4572001">
                    <a:moveTo>
                      <a:pt x="3200400" y="0"/>
                    </a:moveTo>
                    <a:cubicBezTo>
                      <a:pt x="3032065" y="0"/>
                      <a:pt x="2895600" y="136465"/>
                      <a:pt x="2895600" y="304800"/>
                    </a:cubicBezTo>
                    <a:cubicBezTo>
                      <a:pt x="2895600" y="346881"/>
                      <a:pt x="2861481" y="381000"/>
                      <a:pt x="2819400" y="381000"/>
                    </a:cubicBezTo>
                    <a:cubicBezTo>
                      <a:pt x="2777319" y="381000"/>
                      <a:pt x="2743200" y="346881"/>
                      <a:pt x="2743200" y="304800"/>
                    </a:cubicBezTo>
                    <a:lnTo>
                      <a:pt x="2743200" y="228600"/>
                    </a:lnTo>
                    <a:cubicBezTo>
                      <a:pt x="2743200" y="186519"/>
                      <a:pt x="2709081" y="152400"/>
                      <a:pt x="2667000" y="152400"/>
                    </a:cubicBezTo>
                    <a:lnTo>
                      <a:pt x="838200" y="152400"/>
                    </a:lnTo>
                    <a:cubicBezTo>
                      <a:pt x="796119" y="152400"/>
                      <a:pt x="762000" y="186519"/>
                      <a:pt x="762000" y="228600"/>
                    </a:cubicBezTo>
                    <a:lnTo>
                      <a:pt x="762000" y="304800"/>
                    </a:lnTo>
                    <a:cubicBezTo>
                      <a:pt x="762000" y="346881"/>
                      <a:pt x="727882" y="381000"/>
                      <a:pt x="685800" y="381000"/>
                    </a:cubicBezTo>
                    <a:cubicBezTo>
                      <a:pt x="643719" y="381000"/>
                      <a:pt x="609600" y="346881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ubicBezTo>
                      <a:pt x="136465" y="0"/>
                      <a:pt x="0" y="136465"/>
                      <a:pt x="0" y="304800"/>
                    </a:cubicBezTo>
                    <a:lnTo>
                      <a:pt x="0" y="502920"/>
                    </a:lnTo>
                    <a:cubicBezTo>
                      <a:pt x="0" y="940594"/>
                      <a:pt x="354806" y="1295400"/>
                      <a:pt x="792480" y="1295400"/>
                    </a:cubicBezTo>
                    <a:cubicBezTo>
                      <a:pt x="792604" y="1295400"/>
                      <a:pt x="792737" y="1295400"/>
                      <a:pt x="792861" y="1295400"/>
                    </a:cubicBezTo>
                    <a:lnTo>
                      <a:pt x="838200" y="1295400"/>
                    </a:lnTo>
                    <a:cubicBezTo>
                      <a:pt x="880282" y="1295400"/>
                      <a:pt x="914400" y="1329519"/>
                      <a:pt x="914400" y="1371600"/>
                    </a:cubicBezTo>
                    <a:cubicBezTo>
                      <a:pt x="914400" y="1413682"/>
                      <a:pt x="880282" y="1447800"/>
                      <a:pt x="838200" y="1447800"/>
                    </a:cubicBezTo>
                    <a:lnTo>
                      <a:pt x="685800" y="1447800"/>
                    </a:lnTo>
                    <a:lnTo>
                      <a:pt x="685800" y="1600200"/>
                    </a:lnTo>
                    <a:lnTo>
                      <a:pt x="838200" y="1600200"/>
                    </a:lnTo>
                    <a:cubicBezTo>
                      <a:pt x="923573" y="1599933"/>
                      <a:pt x="1001630" y="1551966"/>
                      <a:pt x="1040435" y="1475918"/>
                    </a:cubicBezTo>
                    <a:cubicBezTo>
                      <a:pt x="1074344" y="1548460"/>
                      <a:pt x="1110158" y="1620241"/>
                      <a:pt x="1150087" y="1690040"/>
                    </a:cubicBezTo>
                    <a:lnTo>
                      <a:pt x="1334414" y="2012518"/>
                    </a:lnTo>
                    <a:cubicBezTo>
                      <a:pt x="1225248" y="2074421"/>
                      <a:pt x="1186939" y="2213105"/>
                      <a:pt x="1248842" y="2322262"/>
                    </a:cubicBezTo>
                    <a:cubicBezTo>
                      <a:pt x="1283294" y="2383012"/>
                      <a:pt x="1343758" y="2424541"/>
                      <a:pt x="1412824" y="2434895"/>
                    </a:cubicBezTo>
                    <a:lnTo>
                      <a:pt x="1167613" y="3048000"/>
                    </a:lnTo>
                    <a:lnTo>
                      <a:pt x="914400" y="3048000"/>
                    </a:lnTo>
                    <a:cubicBezTo>
                      <a:pt x="872319" y="3048000"/>
                      <a:pt x="838200" y="3082119"/>
                      <a:pt x="838200" y="3124200"/>
                    </a:cubicBezTo>
                    <a:lnTo>
                      <a:pt x="838200" y="4173017"/>
                    </a:lnTo>
                    <a:lnTo>
                      <a:pt x="693801" y="4461739"/>
                    </a:lnTo>
                    <a:cubicBezTo>
                      <a:pt x="674989" y="4499382"/>
                      <a:pt x="690258" y="4545149"/>
                      <a:pt x="727901" y="4563961"/>
                    </a:cubicBezTo>
                    <a:cubicBezTo>
                      <a:pt x="738492" y="4569248"/>
                      <a:pt x="750160" y="4572000"/>
                      <a:pt x="762000" y="4572000"/>
                    </a:cubicBezTo>
                    <a:lnTo>
                      <a:pt x="2743200" y="4572000"/>
                    </a:lnTo>
                    <a:cubicBezTo>
                      <a:pt x="2785281" y="4572229"/>
                      <a:pt x="2819591" y="4538301"/>
                      <a:pt x="2819819" y="4496219"/>
                    </a:cubicBezTo>
                    <a:cubicBezTo>
                      <a:pt x="2819886" y="4484256"/>
                      <a:pt x="2817133" y="4472445"/>
                      <a:pt x="2811780" y="4461739"/>
                    </a:cubicBezTo>
                    <a:lnTo>
                      <a:pt x="2667000" y="4173017"/>
                    </a:lnTo>
                    <a:lnTo>
                      <a:pt x="2667000" y="3124200"/>
                    </a:lnTo>
                    <a:cubicBezTo>
                      <a:pt x="2667000" y="3082119"/>
                      <a:pt x="2632881" y="3048000"/>
                      <a:pt x="2590800" y="3048000"/>
                    </a:cubicBezTo>
                    <a:lnTo>
                      <a:pt x="2337588" y="3048000"/>
                    </a:lnTo>
                    <a:lnTo>
                      <a:pt x="2092376" y="2434895"/>
                    </a:lnTo>
                    <a:cubicBezTo>
                      <a:pt x="2216487" y="2416293"/>
                      <a:pt x="2302012" y="2300602"/>
                      <a:pt x="2283419" y="2176501"/>
                    </a:cubicBezTo>
                    <a:cubicBezTo>
                      <a:pt x="2273065" y="2107435"/>
                      <a:pt x="2231536" y="2046970"/>
                      <a:pt x="2170786" y="2012518"/>
                    </a:cubicBezTo>
                    <a:lnTo>
                      <a:pt x="2355114" y="1690040"/>
                    </a:lnTo>
                    <a:cubicBezTo>
                      <a:pt x="2395042" y="1620241"/>
                      <a:pt x="2430856" y="1548460"/>
                      <a:pt x="2464765" y="1475918"/>
                    </a:cubicBezTo>
                    <a:cubicBezTo>
                      <a:pt x="2503570" y="1551966"/>
                      <a:pt x="2581628" y="1599933"/>
                      <a:pt x="2667000" y="1600200"/>
                    </a:cubicBezTo>
                    <a:lnTo>
                      <a:pt x="2819400" y="1600200"/>
                    </a:lnTo>
                    <a:lnTo>
                      <a:pt x="2819400" y="1447800"/>
                    </a:lnTo>
                    <a:lnTo>
                      <a:pt x="2667000" y="1447800"/>
                    </a:lnTo>
                    <a:cubicBezTo>
                      <a:pt x="2624919" y="1447800"/>
                      <a:pt x="2590800" y="1413682"/>
                      <a:pt x="2590800" y="1371600"/>
                    </a:cubicBezTo>
                    <a:cubicBezTo>
                      <a:pt x="2590800" y="1329519"/>
                      <a:pt x="2624919" y="1295400"/>
                      <a:pt x="2667000" y="1295400"/>
                    </a:cubicBezTo>
                    <a:lnTo>
                      <a:pt x="2712720" y="1295400"/>
                    </a:lnTo>
                    <a:cubicBezTo>
                      <a:pt x="3150394" y="1295400"/>
                      <a:pt x="3505200" y="940594"/>
                      <a:pt x="3505200" y="502920"/>
                    </a:cubicBezTo>
                    <a:lnTo>
                      <a:pt x="3505200" y="304800"/>
                    </a:lnTo>
                    <a:cubicBezTo>
                      <a:pt x="3505200" y="136465"/>
                      <a:pt x="3368735" y="0"/>
                      <a:pt x="3200400" y="0"/>
                    </a:cubicBezTo>
                    <a:close/>
                    <a:moveTo>
                      <a:pt x="838200" y="1143000"/>
                    </a:moveTo>
                    <a:lnTo>
                      <a:pt x="792861" y="1143000"/>
                    </a:lnTo>
                    <a:cubicBezTo>
                      <a:pt x="439350" y="1143210"/>
                      <a:pt x="152610" y="856812"/>
                      <a:pt x="152400" y="503301"/>
                    </a:cubicBezTo>
                    <a:cubicBezTo>
                      <a:pt x="152400" y="503177"/>
                      <a:pt x="152400" y="503044"/>
                      <a:pt x="152400" y="502920"/>
                    </a:cubicBezTo>
                    <a:lnTo>
                      <a:pt x="152400" y="304800"/>
                    </a:ln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431054"/>
                      <a:pt x="559546" y="533400"/>
                      <a:pt x="685800" y="533400"/>
                    </a:cubicBezTo>
                    <a:cubicBezTo>
                      <a:pt x="717309" y="533333"/>
                      <a:pt x="748455" y="526694"/>
                      <a:pt x="777240" y="513893"/>
                    </a:cubicBezTo>
                    <a:cubicBezTo>
                      <a:pt x="798176" y="732415"/>
                      <a:pt x="843439" y="947928"/>
                      <a:pt x="912190" y="1156411"/>
                    </a:cubicBezTo>
                    <a:cubicBezTo>
                      <a:pt x="888444" y="1147848"/>
                      <a:pt x="863432" y="1143314"/>
                      <a:pt x="838200" y="1143000"/>
                    </a:cubicBezTo>
                    <a:close/>
                    <a:moveTo>
                      <a:pt x="2619908" y="4419600"/>
                    </a:moveTo>
                    <a:lnTo>
                      <a:pt x="885292" y="4419600"/>
                    </a:lnTo>
                    <a:lnTo>
                      <a:pt x="961492" y="4267200"/>
                    </a:lnTo>
                    <a:lnTo>
                      <a:pt x="2543708" y="4267200"/>
                    </a:lnTo>
                    <a:lnTo>
                      <a:pt x="2619908" y="4419600"/>
                    </a:lnTo>
                    <a:close/>
                    <a:moveTo>
                      <a:pt x="2514600" y="3200400"/>
                    </a:moveTo>
                    <a:lnTo>
                      <a:pt x="2514600" y="4114800"/>
                    </a:lnTo>
                    <a:lnTo>
                      <a:pt x="990600" y="4114800"/>
                    </a:lnTo>
                    <a:lnTo>
                      <a:pt x="990600" y="3200400"/>
                    </a:lnTo>
                    <a:lnTo>
                      <a:pt x="2514600" y="3200400"/>
                    </a:lnTo>
                    <a:close/>
                    <a:moveTo>
                      <a:pt x="2112493" y="2895600"/>
                    </a:moveTo>
                    <a:lnTo>
                      <a:pt x="2173453" y="3048000"/>
                    </a:lnTo>
                    <a:lnTo>
                      <a:pt x="1331747" y="3048000"/>
                    </a:lnTo>
                    <a:lnTo>
                      <a:pt x="1575588" y="2438400"/>
                    </a:lnTo>
                    <a:lnTo>
                      <a:pt x="1929613" y="2438400"/>
                    </a:lnTo>
                    <a:lnTo>
                      <a:pt x="2051533" y="2743200"/>
                    </a:lnTo>
                    <a:lnTo>
                      <a:pt x="1600200" y="2743200"/>
                    </a:lnTo>
                    <a:lnTo>
                      <a:pt x="1600200" y="2895600"/>
                    </a:lnTo>
                    <a:lnTo>
                      <a:pt x="2112493" y="2895600"/>
                    </a:lnTo>
                    <a:close/>
                    <a:moveTo>
                      <a:pt x="2057400" y="2286000"/>
                    </a:moveTo>
                    <a:lnTo>
                      <a:pt x="1447800" y="2286000"/>
                    </a:lnTo>
                    <a:cubicBezTo>
                      <a:pt x="1405719" y="2286000"/>
                      <a:pt x="1371600" y="2251882"/>
                      <a:pt x="1371600" y="2209800"/>
                    </a:cubicBezTo>
                    <a:cubicBezTo>
                      <a:pt x="1371600" y="2167719"/>
                      <a:pt x="1405719" y="2133600"/>
                      <a:pt x="1447800" y="2133600"/>
                    </a:cubicBezTo>
                    <a:lnTo>
                      <a:pt x="2057400" y="2133600"/>
                    </a:lnTo>
                    <a:cubicBezTo>
                      <a:pt x="2099481" y="2133600"/>
                      <a:pt x="2133600" y="2167719"/>
                      <a:pt x="2133600" y="2209800"/>
                    </a:cubicBezTo>
                    <a:cubicBezTo>
                      <a:pt x="2133600" y="2251882"/>
                      <a:pt x="2099481" y="2286000"/>
                      <a:pt x="2057400" y="2286000"/>
                    </a:cubicBezTo>
                    <a:close/>
                    <a:moveTo>
                      <a:pt x="2580894" y="457200"/>
                    </a:moveTo>
                    <a:lnTo>
                      <a:pt x="1143000" y="457200"/>
                    </a:lnTo>
                    <a:lnTo>
                      <a:pt x="1143000" y="609600"/>
                    </a:lnTo>
                    <a:lnTo>
                      <a:pt x="2563673" y="609600"/>
                    </a:lnTo>
                    <a:cubicBezTo>
                      <a:pt x="2515238" y="963235"/>
                      <a:pt x="2399548" y="1304325"/>
                      <a:pt x="2222830" y="1614449"/>
                    </a:cubicBezTo>
                    <a:lnTo>
                      <a:pt x="2013204" y="1981200"/>
                    </a:lnTo>
                    <a:lnTo>
                      <a:pt x="1491996" y="1981200"/>
                    </a:lnTo>
                    <a:lnTo>
                      <a:pt x="1282370" y="1614449"/>
                    </a:lnTo>
                    <a:cubicBezTo>
                      <a:pt x="1054218" y="1214723"/>
                      <a:pt x="928192" y="764877"/>
                      <a:pt x="915467" y="304800"/>
                    </a:cubicBezTo>
                    <a:lnTo>
                      <a:pt x="2589733" y="304800"/>
                    </a:lnTo>
                    <a:cubicBezTo>
                      <a:pt x="2588362" y="355702"/>
                      <a:pt x="2585009" y="406527"/>
                      <a:pt x="2580894" y="457200"/>
                    </a:cubicBezTo>
                    <a:close/>
                    <a:moveTo>
                      <a:pt x="3352800" y="502920"/>
                    </a:moveTo>
                    <a:cubicBezTo>
                      <a:pt x="3352800" y="856431"/>
                      <a:pt x="3066231" y="1143000"/>
                      <a:pt x="2712720" y="1143000"/>
                    </a:cubicBezTo>
                    <a:cubicBezTo>
                      <a:pt x="2712720" y="1143000"/>
                      <a:pt x="2712720" y="1143000"/>
                      <a:pt x="2712720" y="1143000"/>
                    </a:cubicBezTo>
                    <a:lnTo>
                      <a:pt x="2667000" y="1143000"/>
                    </a:lnTo>
                    <a:cubicBezTo>
                      <a:pt x="2641683" y="1143286"/>
                      <a:pt x="2616594" y="1147820"/>
                      <a:pt x="2592781" y="1156411"/>
                    </a:cubicBezTo>
                    <a:cubicBezTo>
                      <a:pt x="2661609" y="947938"/>
                      <a:pt x="2706948" y="732425"/>
                      <a:pt x="2727960" y="513893"/>
                    </a:cubicBezTo>
                    <a:cubicBezTo>
                      <a:pt x="2756745" y="526694"/>
                      <a:pt x="2787891" y="533333"/>
                      <a:pt x="2819400" y="533400"/>
                    </a:cubicBezTo>
                    <a:cubicBezTo>
                      <a:pt x="2945654" y="533400"/>
                      <a:pt x="3048000" y="431054"/>
                      <a:pt x="3048000" y="304800"/>
                    </a:cubicBezTo>
                    <a:cubicBezTo>
                      <a:pt x="3048000" y="220628"/>
                      <a:pt x="3116228" y="152400"/>
                      <a:pt x="3200400" y="152400"/>
                    </a:cubicBezTo>
                    <a:cubicBezTo>
                      <a:pt x="3284572" y="152400"/>
                      <a:pt x="3352800" y="220628"/>
                      <a:pt x="3352800" y="304800"/>
                    </a:cubicBezTo>
                    <a:lnTo>
                      <a:pt x="3352800" y="502920"/>
                    </a:lnTo>
                    <a:close/>
                  </a:path>
                </a:pathLst>
              </a:custGeom>
              <a:gradFill>
                <a:gsLst>
                  <a:gs pos="0">
                    <a:srgbClr val="DA6C67"/>
                  </a:gs>
                  <a:gs pos="100000">
                    <a:srgbClr val="C7635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8D1EF6DB-B07D-2A43-9EE9-0969CD8DCDA8}"/>
                  </a:ext>
                </a:extLst>
              </p:cNvPr>
              <p:cNvSpPr/>
              <p:nvPr/>
            </p:nvSpPr>
            <p:spPr>
              <a:xfrm>
                <a:off x="5676804" y="2242870"/>
                <a:ext cx="319582" cy="467944"/>
              </a:xfrm>
              <a:custGeom>
                <a:avLst/>
                <a:gdLst>
                  <a:gd name="connsiteX0" fmla="*/ 144780 w 319582"/>
                  <a:gd name="connsiteY0" fmla="*/ 0 h 467944"/>
                  <a:gd name="connsiteX1" fmla="*/ 0 w 319582"/>
                  <a:gd name="connsiteY1" fmla="*/ 45949 h 467944"/>
                  <a:gd name="connsiteX2" fmla="*/ 195072 w 319582"/>
                  <a:gd name="connsiteY2" fmla="*/ 467944 h 467944"/>
                  <a:gd name="connsiteX3" fmla="*/ 319583 w 319582"/>
                  <a:gd name="connsiteY3" fmla="*/ 380314 h 467944"/>
                  <a:gd name="connsiteX4" fmla="*/ 144780 w 319582"/>
                  <a:gd name="connsiteY4" fmla="*/ 0 h 467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582" h="467944">
                    <a:moveTo>
                      <a:pt x="144780" y="0"/>
                    </a:moveTo>
                    <a:lnTo>
                      <a:pt x="0" y="45949"/>
                    </a:lnTo>
                    <a:cubicBezTo>
                      <a:pt x="43520" y="195586"/>
                      <a:pt x="109280" y="337842"/>
                      <a:pt x="195072" y="467944"/>
                    </a:cubicBezTo>
                    <a:lnTo>
                      <a:pt x="319583" y="380314"/>
                    </a:lnTo>
                    <a:cubicBezTo>
                      <a:pt x="242783" y="262909"/>
                      <a:pt x="183871" y="134731"/>
                      <a:pt x="14478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A6C67"/>
                  </a:gs>
                  <a:gs pos="100000">
                    <a:srgbClr val="C7635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2D03C7D4-3F08-074C-8940-6EC007EF4134}"/>
                  </a:ext>
                </a:extLst>
              </p:cNvPr>
              <p:cNvSpPr/>
              <p:nvPr/>
            </p:nvSpPr>
            <p:spPr>
              <a:xfrm>
                <a:off x="5601823" y="1967864"/>
                <a:ext cx="185394" cy="194995"/>
              </a:xfrm>
              <a:custGeom>
                <a:avLst/>
                <a:gdLst>
                  <a:gd name="connsiteX0" fmla="*/ 149962 w 185394"/>
                  <a:gd name="connsiteY0" fmla="*/ 0 h 194995"/>
                  <a:gd name="connsiteX1" fmla="*/ 0 w 185394"/>
                  <a:gd name="connsiteY1" fmla="*/ 26670 h 194995"/>
                  <a:gd name="connsiteX2" fmla="*/ 38100 w 185394"/>
                  <a:gd name="connsiteY2" fmla="*/ 194996 h 194995"/>
                  <a:gd name="connsiteX3" fmla="*/ 185395 w 185394"/>
                  <a:gd name="connsiteY3" fmla="*/ 156134 h 194995"/>
                  <a:gd name="connsiteX4" fmla="*/ 149962 w 185394"/>
                  <a:gd name="connsiteY4" fmla="*/ 0 h 19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394" h="194995">
                    <a:moveTo>
                      <a:pt x="149962" y="0"/>
                    </a:moveTo>
                    <a:lnTo>
                      <a:pt x="0" y="26670"/>
                    </a:lnTo>
                    <a:cubicBezTo>
                      <a:pt x="457" y="29489"/>
                      <a:pt x="12573" y="97079"/>
                      <a:pt x="38100" y="194996"/>
                    </a:cubicBezTo>
                    <a:lnTo>
                      <a:pt x="185395" y="156134"/>
                    </a:lnTo>
                    <a:cubicBezTo>
                      <a:pt x="161696" y="64770"/>
                      <a:pt x="150114" y="610"/>
                      <a:pt x="14996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A6C67"/>
                  </a:gs>
                  <a:gs pos="100000">
                    <a:srgbClr val="C7635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97D1DEA4-BDC3-3343-AAC4-CF7D65504393}"/>
                  </a:ext>
                </a:extLst>
              </p:cNvPr>
              <p:cNvSpPr/>
              <p:nvPr/>
            </p:nvSpPr>
            <p:spPr>
              <a:xfrm>
                <a:off x="4305401" y="2743396"/>
                <a:ext cx="761603" cy="761606"/>
              </a:xfrm>
              <a:custGeom>
                <a:avLst/>
                <a:gdLst>
                  <a:gd name="connsiteX0" fmla="*/ 760527 w 761603"/>
                  <a:gd name="connsiteY0" fmla="*/ 368097 h 761606"/>
                  <a:gd name="connsiteX1" fmla="*/ 698100 w 761603"/>
                  <a:gd name="connsiteY1" fmla="*/ 305670 h 761606"/>
                  <a:gd name="connsiteX2" fmla="*/ 455936 w 761603"/>
                  <a:gd name="connsiteY2" fmla="*/ 63506 h 761606"/>
                  <a:gd name="connsiteX3" fmla="*/ 368097 w 761603"/>
                  <a:gd name="connsiteY3" fmla="*/ 1079 h 761606"/>
                  <a:gd name="connsiteX4" fmla="*/ 305670 w 761603"/>
                  <a:gd name="connsiteY4" fmla="*/ 63506 h 761606"/>
                  <a:gd name="connsiteX5" fmla="*/ 63506 w 761603"/>
                  <a:gd name="connsiteY5" fmla="*/ 305670 h 761606"/>
                  <a:gd name="connsiteX6" fmla="*/ 1079 w 761603"/>
                  <a:gd name="connsiteY6" fmla="*/ 393509 h 761606"/>
                  <a:gd name="connsiteX7" fmla="*/ 63506 w 761603"/>
                  <a:gd name="connsiteY7" fmla="*/ 455936 h 761606"/>
                  <a:gd name="connsiteX8" fmla="*/ 305670 w 761603"/>
                  <a:gd name="connsiteY8" fmla="*/ 698100 h 761606"/>
                  <a:gd name="connsiteX9" fmla="*/ 393509 w 761603"/>
                  <a:gd name="connsiteY9" fmla="*/ 760527 h 761606"/>
                  <a:gd name="connsiteX10" fmla="*/ 455936 w 761603"/>
                  <a:gd name="connsiteY10" fmla="*/ 698100 h 761606"/>
                  <a:gd name="connsiteX11" fmla="*/ 698100 w 761603"/>
                  <a:gd name="connsiteY11" fmla="*/ 455936 h 761606"/>
                  <a:gd name="connsiteX12" fmla="*/ 760527 w 761603"/>
                  <a:gd name="connsiteY12" fmla="*/ 368097 h 761606"/>
                  <a:gd name="connsiteX13" fmla="*/ 380803 w 761603"/>
                  <a:gd name="connsiteY13" fmla="*/ 489617 h 761606"/>
                  <a:gd name="connsiteX14" fmla="*/ 271990 w 761603"/>
                  <a:gd name="connsiteY14" fmla="*/ 380803 h 761606"/>
                  <a:gd name="connsiteX15" fmla="*/ 380803 w 761603"/>
                  <a:gd name="connsiteY15" fmla="*/ 271990 h 761606"/>
                  <a:gd name="connsiteX16" fmla="*/ 489617 w 761603"/>
                  <a:gd name="connsiteY16" fmla="*/ 380803 h 761606"/>
                  <a:gd name="connsiteX17" fmla="*/ 380803 w 761603"/>
                  <a:gd name="connsiteY17" fmla="*/ 489617 h 761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1603" h="761606">
                    <a:moveTo>
                      <a:pt x="760527" y="368097"/>
                    </a:moveTo>
                    <a:cubicBezTo>
                      <a:pt x="755117" y="336121"/>
                      <a:pt x="730075" y="311080"/>
                      <a:pt x="698100" y="305670"/>
                    </a:cubicBezTo>
                    <a:cubicBezTo>
                      <a:pt x="573951" y="284934"/>
                      <a:pt x="476672" y="187655"/>
                      <a:pt x="455936" y="63506"/>
                    </a:cubicBezTo>
                    <a:cubicBezTo>
                      <a:pt x="448916" y="22015"/>
                      <a:pt x="409588" y="-5940"/>
                      <a:pt x="368097" y="1079"/>
                    </a:cubicBezTo>
                    <a:cubicBezTo>
                      <a:pt x="336121" y="6490"/>
                      <a:pt x="311080" y="31531"/>
                      <a:pt x="305670" y="63506"/>
                    </a:cubicBezTo>
                    <a:cubicBezTo>
                      <a:pt x="284934" y="187655"/>
                      <a:pt x="187655" y="284934"/>
                      <a:pt x="63506" y="305670"/>
                    </a:cubicBezTo>
                    <a:cubicBezTo>
                      <a:pt x="22015" y="312690"/>
                      <a:pt x="-5940" y="352019"/>
                      <a:pt x="1079" y="393509"/>
                    </a:cubicBezTo>
                    <a:cubicBezTo>
                      <a:pt x="6490" y="425485"/>
                      <a:pt x="31531" y="450526"/>
                      <a:pt x="63506" y="455936"/>
                    </a:cubicBezTo>
                    <a:cubicBezTo>
                      <a:pt x="187655" y="476672"/>
                      <a:pt x="284934" y="573951"/>
                      <a:pt x="305670" y="698100"/>
                    </a:cubicBezTo>
                    <a:cubicBezTo>
                      <a:pt x="312690" y="739591"/>
                      <a:pt x="352019" y="767547"/>
                      <a:pt x="393509" y="760527"/>
                    </a:cubicBezTo>
                    <a:cubicBezTo>
                      <a:pt x="425485" y="755117"/>
                      <a:pt x="450526" y="730075"/>
                      <a:pt x="455936" y="698100"/>
                    </a:cubicBezTo>
                    <a:cubicBezTo>
                      <a:pt x="476672" y="573951"/>
                      <a:pt x="573951" y="476672"/>
                      <a:pt x="698100" y="455936"/>
                    </a:cubicBezTo>
                    <a:cubicBezTo>
                      <a:pt x="739591" y="448916"/>
                      <a:pt x="767537" y="409588"/>
                      <a:pt x="760527" y="368097"/>
                    </a:cubicBezTo>
                    <a:close/>
                    <a:moveTo>
                      <a:pt x="380803" y="489617"/>
                    </a:moveTo>
                    <a:cubicBezTo>
                      <a:pt x="351095" y="447335"/>
                      <a:pt x="314271" y="410512"/>
                      <a:pt x="271990" y="380803"/>
                    </a:cubicBezTo>
                    <a:cubicBezTo>
                      <a:pt x="314271" y="351095"/>
                      <a:pt x="351095" y="314271"/>
                      <a:pt x="380803" y="271990"/>
                    </a:cubicBezTo>
                    <a:cubicBezTo>
                      <a:pt x="410512" y="314271"/>
                      <a:pt x="447335" y="351095"/>
                      <a:pt x="489617" y="380803"/>
                    </a:cubicBezTo>
                    <a:cubicBezTo>
                      <a:pt x="447326" y="410512"/>
                      <a:pt x="410512" y="447335"/>
                      <a:pt x="380803" y="4896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DA6C67"/>
                  </a:gs>
                  <a:gs pos="100000">
                    <a:srgbClr val="C7635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" name="Graphic 3">
              <a:extLst>
                <a:ext uri="{FF2B5EF4-FFF2-40B4-BE49-F238E27FC236}">
                  <a16:creationId xmlns:a16="http://schemas.microsoft.com/office/drawing/2014/main" id="{3DD4FC4B-4CD9-7D48-94C4-5036027208D6}"/>
                </a:ext>
              </a:extLst>
            </p:cNvPr>
            <p:cNvGrpSpPr/>
            <p:nvPr/>
          </p:nvGrpSpPr>
          <p:grpSpPr>
            <a:xfrm>
              <a:off x="8721596" y="1763946"/>
              <a:ext cx="995055" cy="995055"/>
              <a:chOff x="3810000" y="1143000"/>
              <a:chExt cx="4572000" cy="4572000"/>
            </a:xfrm>
            <a:gradFill>
              <a:gsLst>
                <a:gs pos="0">
                  <a:srgbClr val="DA6C67"/>
                </a:gs>
                <a:gs pos="100000">
                  <a:srgbClr val="C7635F"/>
                </a:gs>
              </a:gsLst>
              <a:lin ang="5400000" scaled="1"/>
            </a:gradFill>
          </p:grpSpPr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DF4984C6-9B6E-5F4D-A1DE-097989FEDE0C}"/>
                  </a:ext>
                </a:extLst>
              </p:cNvPr>
              <p:cNvSpPr/>
              <p:nvPr/>
            </p:nvSpPr>
            <p:spPr>
              <a:xfrm>
                <a:off x="4114800" y="1752600"/>
                <a:ext cx="3962400" cy="3962400"/>
              </a:xfrm>
              <a:custGeom>
                <a:avLst/>
                <a:gdLst>
                  <a:gd name="connsiteX0" fmla="*/ 3581400 w 3962400"/>
                  <a:gd name="connsiteY0" fmla="*/ 0 h 3962400"/>
                  <a:gd name="connsiteX1" fmla="*/ 3505200 w 3962400"/>
                  <a:gd name="connsiteY1" fmla="*/ 0 h 3962400"/>
                  <a:gd name="connsiteX2" fmla="*/ 3505200 w 3962400"/>
                  <a:gd name="connsiteY2" fmla="*/ 152400 h 3962400"/>
                  <a:gd name="connsiteX3" fmla="*/ 3581400 w 3962400"/>
                  <a:gd name="connsiteY3" fmla="*/ 152400 h 3962400"/>
                  <a:gd name="connsiteX4" fmla="*/ 3810000 w 3962400"/>
                  <a:gd name="connsiteY4" fmla="*/ 381000 h 3962400"/>
                  <a:gd name="connsiteX5" fmla="*/ 3810000 w 3962400"/>
                  <a:gd name="connsiteY5" fmla="*/ 2438400 h 3962400"/>
                  <a:gd name="connsiteX6" fmla="*/ 152400 w 3962400"/>
                  <a:gd name="connsiteY6" fmla="*/ 2438400 h 3962400"/>
                  <a:gd name="connsiteX7" fmla="*/ 152400 w 3962400"/>
                  <a:gd name="connsiteY7" fmla="*/ 381000 h 3962400"/>
                  <a:gd name="connsiteX8" fmla="*/ 381000 w 3962400"/>
                  <a:gd name="connsiteY8" fmla="*/ 152400 h 3962400"/>
                  <a:gd name="connsiteX9" fmla="*/ 457200 w 3962400"/>
                  <a:gd name="connsiteY9" fmla="*/ 152400 h 3962400"/>
                  <a:gd name="connsiteX10" fmla="*/ 457200 w 3962400"/>
                  <a:gd name="connsiteY10" fmla="*/ 0 h 3962400"/>
                  <a:gd name="connsiteX11" fmla="*/ 381000 w 3962400"/>
                  <a:gd name="connsiteY11" fmla="*/ 0 h 3962400"/>
                  <a:gd name="connsiteX12" fmla="*/ 0 w 3962400"/>
                  <a:gd name="connsiteY12" fmla="*/ 381000 h 3962400"/>
                  <a:gd name="connsiteX13" fmla="*/ 0 w 3962400"/>
                  <a:gd name="connsiteY13" fmla="*/ 2667000 h 3962400"/>
                  <a:gd name="connsiteX14" fmla="*/ 381000 w 3962400"/>
                  <a:gd name="connsiteY14" fmla="*/ 3048000 h 3962400"/>
                  <a:gd name="connsiteX15" fmla="*/ 1494511 w 3962400"/>
                  <a:gd name="connsiteY15" fmla="*/ 3048000 h 3962400"/>
                  <a:gd name="connsiteX16" fmla="*/ 1240536 w 3962400"/>
                  <a:gd name="connsiteY16" fmla="*/ 3810000 h 3962400"/>
                  <a:gd name="connsiteX17" fmla="*/ 990600 w 3962400"/>
                  <a:gd name="connsiteY17" fmla="*/ 3810000 h 3962400"/>
                  <a:gd name="connsiteX18" fmla="*/ 990600 w 3962400"/>
                  <a:gd name="connsiteY18" fmla="*/ 3962400 h 3962400"/>
                  <a:gd name="connsiteX19" fmla="*/ 2971800 w 3962400"/>
                  <a:gd name="connsiteY19" fmla="*/ 3962400 h 3962400"/>
                  <a:gd name="connsiteX20" fmla="*/ 2971800 w 3962400"/>
                  <a:gd name="connsiteY20" fmla="*/ 3810000 h 3962400"/>
                  <a:gd name="connsiteX21" fmla="*/ 2721864 w 3962400"/>
                  <a:gd name="connsiteY21" fmla="*/ 3810000 h 3962400"/>
                  <a:gd name="connsiteX22" fmla="*/ 2467890 w 3962400"/>
                  <a:gd name="connsiteY22" fmla="*/ 3048000 h 3962400"/>
                  <a:gd name="connsiteX23" fmla="*/ 3581400 w 3962400"/>
                  <a:gd name="connsiteY23" fmla="*/ 3048000 h 3962400"/>
                  <a:gd name="connsiteX24" fmla="*/ 3962400 w 3962400"/>
                  <a:gd name="connsiteY24" fmla="*/ 2667000 h 3962400"/>
                  <a:gd name="connsiteX25" fmla="*/ 3962400 w 3962400"/>
                  <a:gd name="connsiteY25" fmla="*/ 381000 h 3962400"/>
                  <a:gd name="connsiteX26" fmla="*/ 3581400 w 3962400"/>
                  <a:gd name="connsiteY26" fmla="*/ 0 h 3962400"/>
                  <a:gd name="connsiteX27" fmla="*/ 2561234 w 3962400"/>
                  <a:gd name="connsiteY27" fmla="*/ 3810000 h 3962400"/>
                  <a:gd name="connsiteX28" fmla="*/ 1401166 w 3962400"/>
                  <a:gd name="connsiteY28" fmla="*/ 3810000 h 3962400"/>
                  <a:gd name="connsiteX29" fmla="*/ 1655140 w 3962400"/>
                  <a:gd name="connsiteY29" fmla="*/ 3048000 h 3962400"/>
                  <a:gd name="connsiteX30" fmla="*/ 2307260 w 3962400"/>
                  <a:gd name="connsiteY30" fmla="*/ 3048000 h 3962400"/>
                  <a:gd name="connsiteX31" fmla="*/ 2561234 w 3962400"/>
                  <a:gd name="connsiteY31" fmla="*/ 3810000 h 3962400"/>
                  <a:gd name="connsiteX32" fmla="*/ 3810000 w 3962400"/>
                  <a:gd name="connsiteY32" fmla="*/ 2667000 h 3962400"/>
                  <a:gd name="connsiteX33" fmla="*/ 3581400 w 3962400"/>
                  <a:gd name="connsiteY33" fmla="*/ 2895600 h 3962400"/>
                  <a:gd name="connsiteX34" fmla="*/ 381000 w 3962400"/>
                  <a:gd name="connsiteY34" fmla="*/ 2895600 h 3962400"/>
                  <a:gd name="connsiteX35" fmla="*/ 152400 w 3962400"/>
                  <a:gd name="connsiteY35" fmla="*/ 2667000 h 3962400"/>
                  <a:gd name="connsiteX36" fmla="*/ 152400 w 3962400"/>
                  <a:gd name="connsiteY36" fmla="*/ 2590800 h 3962400"/>
                  <a:gd name="connsiteX37" fmla="*/ 3810000 w 3962400"/>
                  <a:gd name="connsiteY37" fmla="*/ 2590800 h 3962400"/>
                  <a:gd name="connsiteX38" fmla="*/ 3810000 w 3962400"/>
                  <a:gd name="connsiteY38" fmla="*/ 2667000 h 396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3962400" h="3962400">
                    <a:moveTo>
                      <a:pt x="3581400" y="0"/>
                    </a:moveTo>
                    <a:lnTo>
                      <a:pt x="3505200" y="0"/>
                    </a:lnTo>
                    <a:lnTo>
                      <a:pt x="3505200" y="152400"/>
                    </a:lnTo>
                    <a:lnTo>
                      <a:pt x="3581400" y="152400"/>
                    </a:lnTo>
                    <a:cubicBezTo>
                      <a:pt x="3707654" y="152400"/>
                      <a:pt x="3810000" y="254746"/>
                      <a:pt x="3810000" y="381000"/>
                    </a:cubicBezTo>
                    <a:lnTo>
                      <a:pt x="3810000" y="2438400"/>
                    </a:lnTo>
                    <a:lnTo>
                      <a:pt x="152400" y="2438400"/>
                    </a:lnTo>
                    <a:lnTo>
                      <a:pt x="152400" y="381000"/>
                    </a:lnTo>
                    <a:cubicBezTo>
                      <a:pt x="152400" y="254746"/>
                      <a:pt x="254746" y="152400"/>
                      <a:pt x="381000" y="152400"/>
                    </a:cubicBezTo>
                    <a:lnTo>
                      <a:pt x="457200" y="152400"/>
                    </a:lnTo>
                    <a:lnTo>
                      <a:pt x="457200" y="0"/>
                    </a:lnTo>
                    <a:lnTo>
                      <a:pt x="381000" y="0"/>
                    </a:lnTo>
                    <a:cubicBezTo>
                      <a:pt x="170688" y="248"/>
                      <a:pt x="248" y="170688"/>
                      <a:pt x="0" y="381000"/>
                    </a:cubicBezTo>
                    <a:lnTo>
                      <a:pt x="0" y="2667000"/>
                    </a:lnTo>
                    <a:cubicBezTo>
                      <a:pt x="248" y="2877312"/>
                      <a:pt x="170688" y="3047752"/>
                      <a:pt x="381000" y="3048000"/>
                    </a:cubicBezTo>
                    <a:lnTo>
                      <a:pt x="1494511" y="3048000"/>
                    </a:lnTo>
                    <a:lnTo>
                      <a:pt x="1240536" y="3810000"/>
                    </a:lnTo>
                    <a:lnTo>
                      <a:pt x="990600" y="3810000"/>
                    </a:lnTo>
                    <a:lnTo>
                      <a:pt x="990600" y="3962400"/>
                    </a:lnTo>
                    <a:lnTo>
                      <a:pt x="2971800" y="3962400"/>
                    </a:lnTo>
                    <a:lnTo>
                      <a:pt x="2971800" y="3810000"/>
                    </a:lnTo>
                    <a:lnTo>
                      <a:pt x="2721864" y="3810000"/>
                    </a:lnTo>
                    <a:lnTo>
                      <a:pt x="2467890" y="3048000"/>
                    </a:lnTo>
                    <a:lnTo>
                      <a:pt x="3581400" y="3048000"/>
                    </a:lnTo>
                    <a:cubicBezTo>
                      <a:pt x="3791712" y="3047752"/>
                      <a:pt x="3962152" y="2877312"/>
                      <a:pt x="3962400" y="2667000"/>
                    </a:cubicBezTo>
                    <a:lnTo>
                      <a:pt x="3962400" y="381000"/>
                    </a:lnTo>
                    <a:cubicBezTo>
                      <a:pt x="3962152" y="170688"/>
                      <a:pt x="3791712" y="248"/>
                      <a:pt x="3581400" y="0"/>
                    </a:cubicBezTo>
                    <a:close/>
                    <a:moveTo>
                      <a:pt x="2561234" y="3810000"/>
                    </a:moveTo>
                    <a:lnTo>
                      <a:pt x="1401166" y="3810000"/>
                    </a:lnTo>
                    <a:lnTo>
                      <a:pt x="1655140" y="3048000"/>
                    </a:lnTo>
                    <a:lnTo>
                      <a:pt x="2307260" y="3048000"/>
                    </a:lnTo>
                    <a:lnTo>
                      <a:pt x="2561234" y="3810000"/>
                    </a:lnTo>
                    <a:close/>
                    <a:moveTo>
                      <a:pt x="3810000" y="2667000"/>
                    </a:moveTo>
                    <a:cubicBezTo>
                      <a:pt x="3810000" y="2793254"/>
                      <a:pt x="3707654" y="2895600"/>
                      <a:pt x="3581400" y="2895600"/>
                    </a:cubicBezTo>
                    <a:lnTo>
                      <a:pt x="381000" y="2895600"/>
                    </a:lnTo>
                    <a:cubicBezTo>
                      <a:pt x="254746" y="2895600"/>
                      <a:pt x="152400" y="2793254"/>
                      <a:pt x="152400" y="2667000"/>
                    </a:cubicBezTo>
                    <a:lnTo>
                      <a:pt x="152400" y="2590800"/>
                    </a:lnTo>
                    <a:lnTo>
                      <a:pt x="3810000" y="2590800"/>
                    </a:lnTo>
                    <a:lnTo>
                      <a:pt x="3810000" y="2667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82513C65-4223-6F4E-BEF7-6988C9B6F192}"/>
                  </a:ext>
                </a:extLst>
              </p:cNvPr>
              <p:cNvSpPr/>
              <p:nvPr/>
            </p:nvSpPr>
            <p:spPr>
              <a:xfrm>
                <a:off x="4724400" y="1143000"/>
                <a:ext cx="2743200" cy="2895600"/>
              </a:xfrm>
              <a:custGeom>
                <a:avLst/>
                <a:gdLst>
                  <a:gd name="connsiteX0" fmla="*/ 2514600 w 2743200"/>
                  <a:gd name="connsiteY0" fmla="*/ 0 h 2895600"/>
                  <a:gd name="connsiteX1" fmla="*/ 228600 w 2743200"/>
                  <a:gd name="connsiteY1" fmla="*/ 0 h 2895600"/>
                  <a:gd name="connsiteX2" fmla="*/ 0 w 2743200"/>
                  <a:gd name="connsiteY2" fmla="*/ 228600 h 2895600"/>
                  <a:gd name="connsiteX3" fmla="*/ 0 w 2743200"/>
                  <a:gd name="connsiteY3" fmla="*/ 2895600 h 2895600"/>
                  <a:gd name="connsiteX4" fmla="*/ 152400 w 2743200"/>
                  <a:gd name="connsiteY4" fmla="*/ 2895600 h 2895600"/>
                  <a:gd name="connsiteX5" fmla="*/ 152400 w 2743200"/>
                  <a:gd name="connsiteY5" fmla="*/ 228600 h 2895600"/>
                  <a:gd name="connsiteX6" fmla="*/ 228600 w 2743200"/>
                  <a:gd name="connsiteY6" fmla="*/ 152400 h 2895600"/>
                  <a:gd name="connsiteX7" fmla="*/ 2514600 w 2743200"/>
                  <a:gd name="connsiteY7" fmla="*/ 152400 h 2895600"/>
                  <a:gd name="connsiteX8" fmla="*/ 2590800 w 2743200"/>
                  <a:gd name="connsiteY8" fmla="*/ 228600 h 2895600"/>
                  <a:gd name="connsiteX9" fmla="*/ 2590800 w 2743200"/>
                  <a:gd name="connsiteY9" fmla="*/ 2895600 h 2895600"/>
                  <a:gd name="connsiteX10" fmla="*/ 2743200 w 2743200"/>
                  <a:gd name="connsiteY10" fmla="*/ 2895600 h 2895600"/>
                  <a:gd name="connsiteX11" fmla="*/ 2743200 w 2743200"/>
                  <a:gd name="connsiteY11" fmla="*/ 228600 h 2895600"/>
                  <a:gd name="connsiteX12" fmla="*/ 2514600 w 2743200"/>
                  <a:gd name="connsiteY12" fmla="*/ 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43200" h="2895600">
                    <a:moveTo>
                      <a:pt x="25146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2895600"/>
                    </a:lnTo>
                    <a:lnTo>
                      <a:pt x="152400" y="2895600"/>
                    </a:ln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514600" y="152400"/>
                    </a:lnTo>
                    <a:cubicBezTo>
                      <a:pt x="2556682" y="152400"/>
                      <a:pt x="2590800" y="186519"/>
                      <a:pt x="2590800" y="228600"/>
                    </a:cubicBezTo>
                    <a:lnTo>
                      <a:pt x="2590800" y="2895600"/>
                    </a:lnTo>
                    <a:lnTo>
                      <a:pt x="2743200" y="2895600"/>
                    </a:lnTo>
                    <a:lnTo>
                      <a:pt x="2743200" y="228600"/>
                    </a:lnTo>
                    <a:cubicBezTo>
                      <a:pt x="2743200" y="102346"/>
                      <a:pt x="2640854" y="0"/>
                      <a:pt x="2514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15176077-4222-9041-8C91-3FFACCB0B60F}"/>
                  </a:ext>
                </a:extLst>
              </p:cNvPr>
              <p:cNvSpPr/>
              <p:nvPr/>
            </p:nvSpPr>
            <p:spPr>
              <a:xfrm>
                <a:off x="5105400" y="1447800"/>
                <a:ext cx="2057855" cy="2590800"/>
              </a:xfrm>
              <a:custGeom>
                <a:avLst/>
                <a:gdLst>
                  <a:gd name="connsiteX0" fmla="*/ 2050161 w 2057855"/>
                  <a:gd name="connsiteY0" fmla="*/ 1524381 h 2590800"/>
                  <a:gd name="connsiteX1" fmla="*/ 1676400 w 2057855"/>
                  <a:gd name="connsiteY1" fmla="*/ 1219200 h 2590800"/>
                  <a:gd name="connsiteX2" fmla="*/ 683819 w 2057855"/>
                  <a:gd name="connsiteY2" fmla="*/ 1219200 h 2590800"/>
                  <a:gd name="connsiteX3" fmla="*/ 683819 w 2057855"/>
                  <a:gd name="connsiteY3" fmla="*/ 762000 h 2590800"/>
                  <a:gd name="connsiteX4" fmla="*/ 1676400 w 2057855"/>
                  <a:gd name="connsiteY4" fmla="*/ 762000 h 2590800"/>
                  <a:gd name="connsiteX5" fmla="*/ 2057400 w 2057855"/>
                  <a:gd name="connsiteY5" fmla="*/ 381000 h 2590800"/>
                  <a:gd name="connsiteX6" fmla="*/ 1676400 w 2057855"/>
                  <a:gd name="connsiteY6" fmla="*/ 0 h 2590800"/>
                  <a:gd name="connsiteX7" fmla="*/ 1295400 w 2057855"/>
                  <a:gd name="connsiteY7" fmla="*/ 381000 h 2590800"/>
                  <a:gd name="connsiteX8" fmla="*/ 1373581 w 2057855"/>
                  <a:gd name="connsiteY8" fmla="*/ 609600 h 2590800"/>
                  <a:gd name="connsiteX9" fmla="*/ 381000 w 2057855"/>
                  <a:gd name="connsiteY9" fmla="*/ 609600 h 2590800"/>
                  <a:gd name="connsiteX10" fmla="*/ 0 w 2057855"/>
                  <a:gd name="connsiteY10" fmla="*/ 990600 h 2590800"/>
                  <a:gd name="connsiteX11" fmla="*/ 381000 w 2057855"/>
                  <a:gd name="connsiteY11" fmla="*/ 1371600 h 2590800"/>
                  <a:gd name="connsiteX12" fmla="*/ 1373581 w 2057855"/>
                  <a:gd name="connsiteY12" fmla="*/ 1371600 h 2590800"/>
                  <a:gd name="connsiteX13" fmla="*/ 1373581 w 2057855"/>
                  <a:gd name="connsiteY13" fmla="*/ 1828800 h 2590800"/>
                  <a:gd name="connsiteX14" fmla="*/ 457200 w 2057855"/>
                  <a:gd name="connsiteY14" fmla="*/ 1828800 h 2590800"/>
                  <a:gd name="connsiteX15" fmla="*/ 76200 w 2057855"/>
                  <a:gd name="connsiteY15" fmla="*/ 2209800 h 2590800"/>
                  <a:gd name="connsiteX16" fmla="*/ 457200 w 2057855"/>
                  <a:gd name="connsiteY16" fmla="*/ 2590800 h 2590800"/>
                  <a:gd name="connsiteX17" fmla="*/ 838200 w 2057855"/>
                  <a:gd name="connsiteY17" fmla="*/ 2209800 h 2590800"/>
                  <a:gd name="connsiteX18" fmla="*/ 760019 w 2057855"/>
                  <a:gd name="connsiteY18" fmla="*/ 1981200 h 2590800"/>
                  <a:gd name="connsiteX19" fmla="*/ 1752600 w 2057855"/>
                  <a:gd name="connsiteY19" fmla="*/ 1981200 h 2590800"/>
                  <a:gd name="connsiteX20" fmla="*/ 1752600 w 2057855"/>
                  <a:gd name="connsiteY20" fmla="*/ 1973580 h 2590800"/>
                  <a:gd name="connsiteX21" fmla="*/ 2050161 w 2057855"/>
                  <a:gd name="connsiteY21" fmla="*/ 1524381 h 2590800"/>
                  <a:gd name="connsiteX22" fmla="*/ 1676400 w 2057855"/>
                  <a:gd name="connsiteY22" fmla="*/ 152400 h 2590800"/>
                  <a:gd name="connsiteX23" fmla="*/ 1905000 w 2057855"/>
                  <a:gd name="connsiteY23" fmla="*/ 381000 h 2590800"/>
                  <a:gd name="connsiteX24" fmla="*/ 1676400 w 2057855"/>
                  <a:gd name="connsiteY24" fmla="*/ 609600 h 2590800"/>
                  <a:gd name="connsiteX25" fmla="*/ 1447800 w 2057855"/>
                  <a:gd name="connsiteY25" fmla="*/ 381000 h 2590800"/>
                  <a:gd name="connsiteX26" fmla="*/ 1676400 w 2057855"/>
                  <a:gd name="connsiteY26" fmla="*/ 152400 h 2590800"/>
                  <a:gd name="connsiteX27" fmla="*/ 381000 w 2057855"/>
                  <a:gd name="connsiteY27" fmla="*/ 1219200 h 2590800"/>
                  <a:gd name="connsiteX28" fmla="*/ 152400 w 2057855"/>
                  <a:gd name="connsiteY28" fmla="*/ 990600 h 2590800"/>
                  <a:gd name="connsiteX29" fmla="*/ 381000 w 2057855"/>
                  <a:gd name="connsiteY29" fmla="*/ 762000 h 2590800"/>
                  <a:gd name="connsiteX30" fmla="*/ 609600 w 2057855"/>
                  <a:gd name="connsiteY30" fmla="*/ 990600 h 2590800"/>
                  <a:gd name="connsiteX31" fmla="*/ 381000 w 2057855"/>
                  <a:gd name="connsiteY31" fmla="*/ 1219200 h 2590800"/>
                  <a:gd name="connsiteX32" fmla="*/ 457200 w 2057855"/>
                  <a:gd name="connsiteY32" fmla="*/ 2438400 h 2590800"/>
                  <a:gd name="connsiteX33" fmla="*/ 228600 w 2057855"/>
                  <a:gd name="connsiteY33" fmla="*/ 2209800 h 2590800"/>
                  <a:gd name="connsiteX34" fmla="*/ 457200 w 2057855"/>
                  <a:gd name="connsiteY34" fmla="*/ 1981200 h 2590800"/>
                  <a:gd name="connsiteX35" fmla="*/ 685800 w 2057855"/>
                  <a:gd name="connsiteY35" fmla="*/ 2209800 h 2590800"/>
                  <a:gd name="connsiteX36" fmla="*/ 457200 w 2057855"/>
                  <a:gd name="connsiteY36" fmla="*/ 2438400 h 2590800"/>
                  <a:gd name="connsiteX37" fmla="*/ 1676400 w 2057855"/>
                  <a:gd name="connsiteY37" fmla="*/ 1828800 h 2590800"/>
                  <a:gd name="connsiteX38" fmla="*/ 1447800 w 2057855"/>
                  <a:gd name="connsiteY38" fmla="*/ 1600200 h 2590800"/>
                  <a:gd name="connsiteX39" fmla="*/ 1676400 w 2057855"/>
                  <a:gd name="connsiteY39" fmla="*/ 1371600 h 2590800"/>
                  <a:gd name="connsiteX40" fmla="*/ 1905000 w 2057855"/>
                  <a:gd name="connsiteY40" fmla="*/ 1600200 h 2590800"/>
                  <a:gd name="connsiteX41" fmla="*/ 1676400 w 2057855"/>
                  <a:gd name="connsiteY41" fmla="*/ 1828800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057855" h="2590800">
                    <a:moveTo>
                      <a:pt x="2050161" y="1524381"/>
                    </a:moveTo>
                    <a:cubicBezTo>
                      <a:pt x="2014071" y="1346673"/>
                      <a:pt x="1857737" y="1219019"/>
                      <a:pt x="1676400" y="1219200"/>
                    </a:cubicBezTo>
                    <a:lnTo>
                      <a:pt x="683819" y="1219200"/>
                    </a:lnTo>
                    <a:cubicBezTo>
                      <a:pt x="788032" y="1084612"/>
                      <a:pt x="788032" y="896588"/>
                      <a:pt x="683819" y="762000"/>
                    </a:cubicBezTo>
                    <a:lnTo>
                      <a:pt x="1676400" y="762000"/>
                    </a:lnTo>
                    <a:cubicBezTo>
                      <a:pt x="1886712" y="761752"/>
                      <a:pt x="2057152" y="591312"/>
                      <a:pt x="2057400" y="381000"/>
                    </a:cubicBezTo>
                    <a:cubicBezTo>
                      <a:pt x="2057400" y="170583"/>
                      <a:pt x="1886817" y="0"/>
                      <a:pt x="1676400" y="0"/>
                    </a:cubicBezTo>
                    <a:cubicBezTo>
                      <a:pt x="1465983" y="0"/>
                      <a:pt x="1295400" y="170583"/>
                      <a:pt x="1295400" y="381000"/>
                    </a:cubicBezTo>
                    <a:cubicBezTo>
                      <a:pt x="1295676" y="463715"/>
                      <a:pt x="1323156" y="544039"/>
                      <a:pt x="1373581" y="609600"/>
                    </a:cubicBezTo>
                    <a:lnTo>
                      <a:pt x="381000" y="609600"/>
                    </a:lnTo>
                    <a:cubicBezTo>
                      <a:pt x="170583" y="609600"/>
                      <a:pt x="0" y="780183"/>
                      <a:pt x="0" y="990600"/>
                    </a:cubicBezTo>
                    <a:cubicBezTo>
                      <a:pt x="0" y="1201017"/>
                      <a:pt x="170583" y="1371600"/>
                      <a:pt x="381000" y="1371600"/>
                    </a:cubicBezTo>
                    <a:lnTo>
                      <a:pt x="1373581" y="1371600"/>
                    </a:lnTo>
                    <a:cubicBezTo>
                      <a:pt x="1269368" y="1506188"/>
                      <a:pt x="1269368" y="1694212"/>
                      <a:pt x="1373581" y="1828800"/>
                    </a:cubicBezTo>
                    <a:lnTo>
                      <a:pt x="457200" y="1828800"/>
                    </a:lnTo>
                    <a:cubicBezTo>
                      <a:pt x="246783" y="1828800"/>
                      <a:pt x="76200" y="1999383"/>
                      <a:pt x="76200" y="2209800"/>
                    </a:cubicBezTo>
                    <a:cubicBezTo>
                      <a:pt x="76200" y="2420217"/>
                      <a:pt x="246783" y="2590800"/>
                      <a:pt x="457200" y="2590800"/>
                    </a:cubicBezTo>
                    <a:cubicBezTo>
                      <a:pt x="667617" y="2590800"/>
                      <a:pt x="838200" y="2420217"/>
                      <a:pt x="838200" y="2209800"/>
                    </a:cubicBezTo>
                    <a:cubicBezTo>
                      <a:pt x="837924" y="2127085"/>
                      <a:pt x="810444" y="2046761"/>
                      <a:pt x="760019" y="1981200"/>
                    </a:cubicBezTo>
                    <a:lnTo>
                      <a:pt x="1752600" y="1981200"/>
                    </a:lnTo>
                    <a:lnTo>
                      <a:pt x="1752600" y="1973580"/>
                    </a:lnTo>
                    <a:cubicBezTo>
                      <a:pt x="1958816" y="1931708"/>
                      <a:pt x="2092033" y="1730597"/>
                      <a:pt x="2050161" y="1524381"/>
                    </a:cubicBezTo>
                    <a:close/>
                    <a:moveTo>
                      <a:pt x="1676400" y="152400"/>
                    </a:moveTo>
                    <a:cubicBezTo>
                      <a:pt x="1802654" y="152400"/>
                      <a:pt x="1905000" y="254746"/>
                      <a:pt x="1905000" y="381000"/>
                    </a:cubicBezTo>
                    <a:cubicBezTo>
                      <a:pt x="1905000" y="507254"/>
                      <a:pt x="1802654" y="609600"/>
                      <a:pt x="1676400" y="609600"/>
                    </a:cubicBezTo>
                    <a:cubicBezTo>
                      <a:pt x="1550146" y="609600"/>
                      <a:pt x="1447800" y="507254"/>
                      <a:pt x="1447800" y="381000"/>
                    </a:cubicBezTo>
                    <a:cubicBezTo>
                      <a:pt x="1447800" y="254746"/>
                      <a:pt x="1550146" y="152400"/>
                      <a:pt x="1676400" y="152400"/>
                    </a:cubicBezTo>
                    <a:close/>
                    <a:moveTo>
                      <a:pt x="381000" y="1219200"/>
                    </a:moveTo>
                    <a:cubicBezTo>
                      <a:pt x="254746" y="1219200"/>
                      <a:pt x="152400" y="1116854"/>
                      <a:pt x="152400" y="990600"/>
                    </a:cubicBezTo>
                    <a:cubicBezTo>
                      <a:pt x="152400" y="864346"/>
                      <a:pt x="254746" y="762000"/>
                      <a:pt x="381000" y="762000"/>
                    </a:cubicBezTo>
                    <a:cubicBezTo>
                      <a:pt x="507254" y="762000"/>
                      <a:pt x="609600" y="864346"/>
                      <a:pt x="609600" y="990600"/>
                    </a:cubicBezTo>
                    <a:cubicBezTo>
                      <a:pt x="609600" y="1116854"/>
                      <a:pt x="507254" y="1219200"/>
                      <a:pt x="381000" y="1219200"/>
                    </a:cubicBezTo>
                    <a:close/>
                    <a:moveTo>
                      <a:pt x="457200" y="2438400"/>
                    </a:moveTo>
                    <a:cubicBezTo>
                      <a:pt x="330946" y="2438400"/>
                      <a:pt x="228600" y="2336054"/>
                      <a:pt x="228600" y="2209800"/>
                    </a:cubicBezTo>
                    <a:cubicBezTo>
                      <a:pt x="228600" y="2083546"/>
                      <a:pt x="330946" y="1981200"/>
                      <a:pt x="457200" y="1981200"/>
                    </a:cubicBezTo>
                    <a:cubicBezTo>
                      <a:pt x="583454" y="1981200"/>
                      <a:pt x="685800" y="2083546"/>
                      <a:pt x="685800" y="2209800"/>
                    </a:cubicBezTo>
                    <a:cubicBezTo>
                      <a:pt x="685800" y="2336054"/>
                      <a:pt x="583454" y="2438400"/>
                      <a:pt x="457200" y="2438400"/>
                    </a:cubicBezTo>
                    <a:close/>
                    <a:moveTo>
                      <a:pt x="1676400" y="1828800"/>
                    </a:moveTo>
                    <a:cubicBezTo>
                      <a:pt x="1550146" y="1828800"/>
                      <a:pt x="1447800" y="1726454"/>
                      <a:pt x="1447800" y="1600200"/>
                    </a:cubicBezTo>
                    <a:cubicBezTo>
                      <a:pt x="1447800" y="1473946"/>
                      <a:pt x="1550146" y="1371600"/>
                      <a:pt x="1676400" y="1371600"/>
                    </a:cubicBezTo>
                    <a:cubicBezTo>
                      <a:pt x="1802654" y="1371600"/>
                      <a:pt x="1905000" y="1473946"/>
                      <a:pt x="1905000" y="1600200"/>
                    </a:cubicBezTo>
                    <a:cubicBezTo>
                      <a:pt x="1905000" y="1726454"/>
                      <a:pt x="1802654" y="1828800"/>
                      <a:pt x="1676400" y="1828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DBEE8E69-78AA-954B-8F52-503691E026F9}"/>
                  </a:ext>
                </a:extLst>
              </p:cNvPr>
              <p:cNvSpPr/>
              <p:nvPr/>
            </p:nvSpPr>
            <p:spPr>
              <a:xfrm>
                <a:off x="6705600" y="1752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C3514C51-4D98-0143-A7DF-7DFA421B9746}"/>
                  </a:ext>
                </a:extLst>
              </p:cNvPr>
              <p:cNvSpPr/>
              <p:nvPr/>
            </p:nvSpPr>
            <p:spPr>
              <a:xfrm>
                <a:off x="5410200" y="2362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7A3E27E-56D2-2C43-B395-1DB88F0EB8F1}"/>
                  </a:ext>
                </a:extLst>
              </p:cNvPr>
              <p:cNvSpPr/>
              <p:nvPr/>
            </p:nvSpPr>
            <p:spPr>
              <a:xfrm>
                <a:off x="67056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409F45CA-043F-F944-A621-B51972E79BF7}"/>
                  </a:ext>
                </a:extLst>
              </p:cNvPr>
              <p:cNvSpPr/>
              <p:nvPr/>
            </p:nvSpPr>
            <p:spPr>
              <a:xfrm>
                <a:off x="54864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5BB7ED3C-3272-4448-9143-C06E849FEE72}"/>
                  </a:ext>
                </a:extLst>
              </p:cNvPr>
              <p:cNvSpPr/>
              <p:nvPr/>
            </p:nvSpPr>
            <p:spPr>
              <a:xfrm>
                <a:off x="5029200" y="144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A437FE89-48ED-0742-AE3A-924F21E27471}"/>
                  </a:ext>
                </a:extLst>
              </p:cNvPr>
              <p:cNvSpPr/>
              <p:nvPr/>
            </p:nvSpPr>
            <p:spPr>
              <a:xfrm>
                <a:off x="5334000" y="144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CF020529-C587-5F42-9E46-83E4AB561D33}"/>
                  </a:ext>
                </a:extLst>
              </p:cNvPr>
              <p:cNvSpPr/>
              <p:nvPr/>
            </p:nvSpPr>
            <p:spPr>
              <a:xfrm>
                <a:off x="5638800" y="144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" name="Graphic 5">
              <a:extLst>
                <a:ext uri="{FF2B5EF4-FFF2-40B4-BE49-F238E27FC236}">
                  <a16:creationId xmlns:a16="http://schemas.microsoft.com/office/drawing/2014/main" id="{0E7BF08D-2A6B-0245-B5BF-3AE4349B3023}"/>
                </a:ext>
              </a:extLst>
            </p:cNvPr>
            <p:cNvGrpSpPr/>
            <p:nvPr/>
          </p:nvGrpSpPr>
          <p:grpSpPr>
            <a:xfrm>
              <a:off x="6543951" y="3950396"/>
              <a:ext cx="995055" cy="995055"/>
              <a:chOff x="5967139" y="1515915"/>
              <a:chExt cx="4572000" cy="4572000"/>
            </a:xfrm>
            <a:gradFill>
              <a:gsLst>
                <a:gs pos="0">
                  <a:srgbClr val="DA6C67"/>
                </a:gs>
                <a:gs pos="100000">
                  <a:srgbClr val="C7635F"/>
                </a:gs>
              </a:gsLst>
              <a:lin ang="5400000" scaled="1"/>
            </a:gradFill>
          </p:grpSpPr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954706EF-CFF0-524A-A0E2-624F2B2466CE}"/>
                  </a:ext>
                </a:extLst>
              </p:cNvPr>
              <p:cNvSpPr/>
              <p:nvPr/>
            </p:nvSpPr>
            <p:spPr>
              <a:xfrm>
                <a:off x="6424339" y="1515915"/>
                <a:ext cx="3657600" cy="3352800"/>
              </a:xfrm>
              <a:custGeom>
                <a:avLst/>
                <a:gdLst>
                  <a:gd name="connsiteX0" fmla="*/ 3276600 w 3657600"/>
                  <a:gd name="connsiteY0" fmla="*/ 0 h 3352800"/>
                  <a:gd name="connsiteX1" fmla="*/ 381000 w 3657600"/>
                  <a:gd name="connsiteY1" fmla="*/ 0 h 3352800"/>
                  <a:gd name="connsiteX2" fmla="*/ 0 w 3657600"/>
                  <a:gd name="connsiteY2" fmla="*/ 381000 h 3352800"/>
                  <a:gd name="connsiteX3" fmla="*/ 0 w 3657600"/>
                  <a:gd name="connsiteY3" fmla="*/ 2438400 h 3352800"/>
                  <a:gd name="connsiteX4" fmla="*/ 381000 w 3657600"/>
                  <a:gd name="connsiteY4" fmla="*/ 2819400 h 3352800"/>
                  <a:gd name="connsiteX5" fmla="*/ 1422959 w 3657600"/>
                  <a:gd name="connsiteY5" fmla="*/ 2819400 h 3352800"/>
                  <a:gd name="connsiteX6" fmla="*/ 1314145 w 3657600"/>
                  <a:gd name="connsiteY6" fmla="*/ 3200400 h 3352800"/>
                  <a:gd name="connsiteX7" fmla="*/ 1066800 w 3657600"/>
                  <a:gd name="connsiteY7" fmla="*/ 3200400 h 3352800"/>
                  <a:gd name="connsiteX8" fmla="*/ 1066800 w 3657600"/>
                  <a:gd name="connsiteY8" fmla="*/ 3352800 h 3352800"/>
                  <a:gd name="connsiteX9" fmla="*/ 2590800 w 3657600"/>
                  <a:gd name="connsiteY9" fmla="*/ 3352800 h 3352800"/>
                  <a:gd name="connsiteX10" fmla="*/ 2590800 w 3657600"/>
                  <a:gd name="connsiteY10" fmla="*/ 3200400 h 3352800"/>
                  <a:gd name="connsiteX11" fmla="*/ 2343455 w 3657600"/>
                  <a:gd name="connsiteY11" fmla="*/ 3200400 h 3352800"/>
                  <a:gd name="connsiteX12" fmla="*/ 2234641 w 3657600"/>
                  <a:gd name="connsiteY12" fmla="*/ 2819400 h 3352800"/>
                  <a:gd name="connsiteX13" fmla="*/ 3276600 w 3657600"/>
                  <a:gd name="connsiteY13" fmla="*/ 2819400 h 3352800"/>
                  <a:gd name="connsiteX14" fmla="*/ 3657600 w 3657600"/>
                  <a:gd name="connsiteY14" fmla="*/ 2438400 h 3352800"/>
                  <a:gd name="connsiteX15" fmla="*/ 3657600 w 3657600"/>
                  <a:gd name="connsiteY15" fmla="*/ 381000 h 3352800"/>
                  <a:gd name="connsiteX16" fmla="*/ 3276600 w 3657600"/>
                  <a:gd name="connsiteY16" fmla="*/ 0 h 3352800"/>
                  <a:gd name="connsiteX17" fmla="*/ 1472641 w 3657600"/>
                  <a:gd name="connsiteY17" fmla="*/ 3200400 h 3352800"/>
                  <a:gd name="connsiteX18" fmla="*/ 1581455 w 3657600"/>
                  <a:gd name="connsiteY18" fmla="*/ 2819400 h 3352800"/>
                  <a:gd name="connsiteX19" fmla="*/ 2076145 w 3657600"/>
                  <a:gd name="connsiteY19" fmla="*/ 2819400 h 3352800"/>
                  <a:gd name="connsiteX20" fmla="*/ 2184959 w 3657600"/>
                  <a:gd name="connsiteY20" fmla="*/ 3200400 h 3352800"/>
                  <a:gd name="connsiteX21" fmla="*/ 1472641 w 3657600"/>
                  <a:gd name="connsiteY21" fmla="*/ 3200400 h 3352800"/>
                  <a:gd name="connsiteX22" fmla="*/ 3505200 w 3657600"/>
                  <a:gd name="connsiteY22" fmla="*/ 2438400 h 3352800"/>
                  <a:gd name="connsiteX23" fmla="*/ 3276600 w 3657600"/>
                  <a:gd name="connsiteY23" fmla="*/ 2667000 h 3352800"/>
                  <a:gd name="connsiteX24" fmla="*/ 381000 w 3657600"/>
                  <a:gd name="connsiteY24" fmla="*/ 2667000 h 3352800"/>
                  <a:gd name="connsiteX25" fmla="*/ 152400 w 3657600"/>
                  <a:gd name="connsiteY25" fmla="*/ 2438400 h 3352800"/>
                  <a:gd name="connsiteX26" fmla="*/ 152400 w 3657600"/>
                  <a:gd name="connsiteY26" fmla="*/ 2286000 h 3352800"/>
                  <a:gd name="connsiteX27" fmla="*/ 3505200 w 3657600"/>
                  <a:gd name="connsiteY27" fmla="*/ 2286000 h 3352800"/>
                  <a:gd name="connsiteX28" fmla="*/ 3505200 w 3657600"/>
                  <a:gd name="connsiteY28" fmla="*/ 2438400 h 3352800"/>
                  <a:gd name="connsiteX29" fmla="*/ 3505200 w 3657600"/>
                  <a:gd name="connsiteY29" fmla="*/ 2133600 h 3352800"/>
                  <a:gd name="connsiteX30" fmla="*/ 152400 w 3657600"/>
                  <a:gd name="connsiteY30" fmla="*/ 2133600 h 3352800"/>
                  <a:gd name="connsiteX31" fmla="*/ 152400 w 3657600"/>
                  <a:gd name="connsiteY31" fmla="*/ 381000 h 3352800"/>
                  <a:gd name="connsiteX32" fmla="*/ 381000 w 3657600"/>
                  <a:gd name="connsiteY32" fmla="*/ 152400 h 3352800"/>
                  <a:gd name="connsiteX33" fmla="*/ 3276600 w 3657600"/>
                  <a:gd name="connsiteY33" fmla="*/ 152400 h 3352800"/>
                  <a:gd name="connsiteX34" fmla="*/ 3505200 w 3657600"/>
                  <a:gd name="connsiteY34" fmla="*/ 381000 h 3352800"/>
                  <a:gd name="connsiteX35" fmla="*/ 3505200 w 3657600"/>
                  <a:gd name="connsiteY35" fmla="*/ 2133600 h 335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657600" h="3352800">
                    <a:moveTo>
                      <a:pt x="3276600" y="0"/>
                    </a:moveTo>
                    <a:lnTo>
                      <a:pt x="381000" y="0"/>
                    </a:lnTo>
                    <a:cubicBezTo>
                      <a:pt x="170688" y="248"/>
                      <a:pt x="248" y="170688"/>
                      <a:pt x="0" y="381000"/>
                    </a:cubicBezTo>
                    <a:lnTo>
                      <a:pt x="0" y="2438400"/>
                    </a:lnTo>
                    <a:cubicBezTo>
                      <a:pt x="248" y="2648712"/>
                      <a:pt x="170688" y="2819152"/>
                      <a:pt x="381000" y="2819400"/>
                    </a:cubicBezTo>
                    <a:lnTo>
                      <a:pt x="1422959" y="2819400"/>
                    </a:lnTo>
                    <a:lnTo>
                      <a:pt x="1314145" y="3200400"/>
                    </a:lnTo>
                    <a:lnTo>
                      <a:pt x="1066800" y="3200400"/>
                    </a:lnTo>
                    <a:lnTo>
                      <a:pt x="1066800" y="3352800"/>
                    </a:lnTo>
                    <a:lnTo>
                      <a:pt x="2590800" y="3352800"/>
                    </a:lnTo>
                    <a:lnTo>
                      <a:pt x="2590800" y="3200400"/>
                    </a:lnTo>
                    <a:lnTo>
                      <a:pt x="2343455" y="3200400"/>
                    </a:lnTo>
                    <a:lnTo>
                      <a:pt x="2234641" y="2819400"/>
                    </a:lnTo>
                    <a:lnTo>
                      <a:pt x="3276600" y="2819400"/>
                    </a:lnTo>
                    <a:cubicBezTo>
                      <a:pt x="3486912" y="2819152"/>
                      <a:pt x="3657352" y="2648712"/>
                      <a:pt x="3657600" y="2438400"/>
                    </a:cubicBezTo>
                    <a:lnTo>
                      <a:pt x="3657600" y="381000"/>
                    </a:lnTo>
                    <a:cubicBezTo>
                      <a:pt x="3657352" y="170688"/>
                      <a:pt x="3486912" y="248"/>
                      <a:pt x="3276600" y="0"/>
                    </a:cubicBezTo>
                    <a:close/>
                    <a:moveTo>
                      <a:pt x="1472641" y="3200400"/>
                    </a:moveTo>
                    <a:lnTo>
                      <a:pt x="1581455" y="2819400"/>
                    </a:lnTo>
                    <a:lnTo>
                      <a:pt x="2076145" y="2819400"/>
                    </a:lnTo>
                    <a:lnTo>
                      <a:pt x="2184959" y="3200400"/>
                    </a:lnTo>
                    <a:lnTo>
                      <a:pt x="1472641" y="3200400"/>
                    </a:lnTo>
                    <a:close/>
                    <a:moveTo>
                      <a:pt x="3505200" y="2438400"/>
                    </a:moveTo>
                    <a:cubicBezTo>
                      <a:pt x="3505200" y="2564654"/>
                      <a:pt x="3402854" y="2667000"/>
                      <a:pt x="3276600" y="2667000"/>
                    </a:cubicBezTo>
                    <a:lnTo>
                      <a:pt x="381000" y="2667000"/>
                    </a:lnTo>
                    <a:cubicBezTo>
                      <a:pt x="254746" y="2667000"/>
                      <a:pt x="152400" y="2564654"/>
                      <a:pt x="152400" y="2438400"/>
                    </a:cubicBezTo>
                    <a:lnTo>
                      <a:pt x="152400" y="2286000"/>
                    </a:lnTo>
                    <a:lnTo>
                      <a:pt x="3505200" y="2286000"/>
                    </a:lnTo>
                    <a:lnTo>
                      <a:pt x="3505200" y="2438400"/>
                    </a:lnTo>
                    <a:close/>
                    <a:moveTo>
                      <a:pt x="3505200" y="2133600"/>
                    </a:moveTo>
                    <a:lnTo>
                      <a:pt x="152400" y="2133600"/>
                    </a:lnTo>
                    <a:lnTo>
                      <a:pt x="152400" y="381000"/>
                    </a:lnTo>
                    <a:cubicBezTo>
                      <a:pt x="152400" y="254746"/>
                      <a:pt x="254746" y="152400"/>
                      <a:pt x="381000" y="152400"/>
                    </a:cubicBezTo>
                    <a:lnTo>
                      <a:pt x="3276600" y="152400"/>
                    </a:lnTo>
                    <a:cubicBezTo>
                      <a:pt x="3402854" y="152400"/>
                      <a:pt x="3505200" y="254746"/>
                      <a:pt x="3505200" y="381000"/>
                    </a:cubicBezTo>
                    <a:lnTo>
                      <a:pt x="3505200" y="2133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8A1E75D9-0F13-D04C-B887-671E371063CA}"/>
                  </a:ext>
                </a:extLst>
              </p:cNvPr>
              <p:cNvSpPr/>
              <p:nvPr/>
            </p:nvSpPr>
            <p:spPr>
              <a:xfrm>
                <a:off x="6652939" y="5021115"/>
                <a:ext cx="2286000" cy="1066800"/>
              </a:xfrm>
              <a:custGeom>
                <a:avLst/>
                <a:gdLst>
                  <a:gd name="connsiteX0" fmla="*/ 2209800 w 2286000"/>
                  <a:gd name="connsiteY0" fmla="*/ 0 h 1066800"/>
                  <a:gd name="connsiteX1" fmla="*/ 76200 w 2286000"/>
                  <a:gd name="connsiteY1" fmla="*/ 0 h 1066800"/>
                  <a:gd name="connsiteX2" fmla="*/ 0 w 2286000"/>
                  <a:gd name="connsiteY2" fmla="*/ 76200 h 1066800"/>
                  <a:gd name="connsiteX3" fmla="*/ 0 w 2286000"/>
                  <a:gd name="connsiteY3" fmla="*/ 990600 h 1066800"/>
                  <a:gd name="connsiteX4" fmla="*/ 76200 w 2286000"/>
                  <a:gd name="connsiteY4" fmla="*/ 1066800 h 1066800"/>
                  <a:gd name="connsiteX5" fmla="*/ 2209800 w 2286000"/>
                  <a:gd name="connsiteY5" fmla="*/ 1066800 h 1066800"/>
                  <a:gd name="connsiteX6" fmla="*/ 2286000 w 2286000"/>
                  <a:gd name="connsiteY6" fmla="*/ 990600 h 1066800"/>
                  <a:gd name="connsiteX7" fmla="*/ 2286000 w 2286000"/>
                  <a:gd name="connsiteY7" fmla="*/ 76200 h 1066800"/>
                  <a:gd name="connsiteX8" fmla="*/ 2209800 w 2286000"/>
                  <a:gd name="connsiteY8" fmla="*/ 0 h 1066800"/>
                  <a:gd name="connsiteX9" fmla="*/ 2133600 w 2286000"/>
                  <a:gd name="connsiteY9" fmla="*/ 914400 h 1066800"/>
                  <a:gd name="connsiteX10" fmla="*/ 152400 w 2286000"/>
                  <a:gd name="connsiteY10" fmla="*/ 914400 h 1066800"/>
                  <a:gd name="connsiteX11" fmla="*/ 152400 w 2286000"/>
                  <a:gd name="connsiteY11" fmla="*/ 152400 h 1066800"/>
                  <a:gd name="connsiteX12" fmla="*/ 2133600 w 2286000"/>
                  <a:gd name="connsiteY12" fmla="*/ 152400 h 1066800"/>
                  <a:gd name="connsiteX13" fmla="*/ 2133600 w 2286000"/>
                  <a:gd name="connsiteY13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86000" h="1066800">
                    <a:moveTo>
                      <a:pt x="22098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990600"/>
                    </a:lnTo>
                    <a:cubicBezTo>
                      <a:pt x="0" y="1032681"/>
                      <a:pt x="34119" y="1066800"/>
                      <a:pt x="76200" y="1066800"/>
                    </a:cubicBezTo>
                    <a:lnTo>
                      <a:pt x="2209800" y="1066800"/>
                    </a:lnTo>
                    <a:cubicBezTo>
                      <a:pt x="2251882" y="1066800"/>
                      <a:pt x="2286000" y="1032681"/>
                      <a:pt x="2286000" y="990600"/>
                    </a:cubicBezTo>
                    <a:lnTo>
                      <a:pt x="2286000" y="76200"/>
                    </a:lnTo>
                    <a:cubicBezTo>
                      <a:pt x="2286000" y="34119"/>
                      <a:pt x="2251882" y="0"/>
                      <a:pt x="2209800" y="0"/>
                    </a:cubicBezTo>
                    <a:close/>
                    <a:moveTo>
                      <a:pt x="2133600" y="914400"/>
                    </a:moveTo>
                    <a:lnTo>
                      <a:pt x="152400" y="914400"/>
                    </a:lnTo>
                    <a:lnTo>
                      <a:pt x="152400" y="152400"/>
                    </a:lnTo>
                    <a:lnTo>
                      <a:pt x="2133600" y="152400"/>
                    </a:lnTo>
                    <a:lnTo>
                      <a:pt x="2133600" y="914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1FCA1B96-81FC-C24A-98C2-54A1EF8B8893}"/>
                  </a:ext>
                </a:extLst>
              </p:cNvPr>
              <p:cNvSpPr/>
              <p:nvPr/>
            </p:nvSpPr>
            <p:spPr>
              <a:xfrm>
                <a:off x="6957739" y="56307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4F262049-98DA-654F-BDD0-55F7C54C85D6}"/>
                  </a:ext>
                </a:extLst>
              </p:cNvPr>
              <p:cNvSpPr/>
              <p:nvPr/>
            </p:nvSpPr>
            <p:spPr>
              <a:xfrm>
                <a:off x="69577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 26">
                <a:extLst>
                  <a:ext uri="{FF2B5EF4-FFF2-40B4-BE49-F238E27FC236}">
                    <a16:creationId xmlns:a16="http://schemas.microsoft.com/office/drawing/2014/main" id="{52B5546E-E18A-3C4E-AC8B-630F469C4425}"/>
                  </a:ext>
                </a:extLst>
              </p:cNvPr>
              <p:cNvSpPr/>
              <p:nvPr/>
            </p:nvSpPr>
            <p:spPr>
              <a:xfrm>
                <a:off x="72625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38B74A81-A8A6-7D48-A13B-6CE503625096}"/>
                  </a:ext>
                </a:extLst>
              </p:cNvPr>
              <p:cNvSpPr/>
              <p:nvPr/>
            </p:nvSpPr>
            <p:spPr>
              <a:xfrm>
                <a:off x="75673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432976CE-1C90-FF44-9047-19468CE02AA8}"/>
                  </a:ext>
                </a:extLst>
              </p:cNvPr>
              <p:cNvSpPr/>
              <p:nvPr/>
            </p:nvSpPr>
            <p:spPr>
              <a:xfrm>
                <a:off x="81769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92D1C93C-ECEC-DD49-A22D-4E120909CE1A}"/>
                  </a:ext>
                </a:extLst>
              </p:cNvPr>
              <p:cNvSpPr/>
              <p:nvPr/>
            </p:nvSpPr>
            <p:spPr>
              <a:xfrm>
                <a:off x="78721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E0C0A0A2-49E5-6B42-9C01-38EA950B002A}"/>
                  </a:ext>
                </a:extLst>
              </p:cNvPr>
              <p:cNvSpPr/>
              <p:nvPr/>
            </p:nvSpPr>
            <p:spPr>
              <a:xfrm>
                <a:off x="8481739" y="56307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8EFE999D-0FA0-244A-8615-CCD81B572898}"/>
                  </a:ext>
                </a:extLst>
              </p:cNvPr>
              <p:cNvSpPr/>
              <p:nvPr/>
            </p:nvSpPr>
            <p:spPr>
              <a:xfrm>
                <a:off x="84817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122C08C6-3E20-7848-8DAE-828EA7DA477F}"/>
                  </a:ext>
                </a:extLst>
              </p:cNvPr>
              <p:cNvSpPr/>
              <p:nvPr/>
            </p:nvSpPr>
            <p:spPr>
              <a:xfrm>
                <a:off x="7262539" y="5630715"/>
                <a:ext cx="1066800" cy="152400"/>
              </a:xfrm>
              <a:custGeom>
                <a:avLst/>
                <a:gdLst>
                  <a:gd name="connsiteX0" fmla="*/ 0 w 1066800"/>
                  <a:gd name="connsiteY0" fmla="*/ 0 h 152400"/>
                  <a:gd name="connsiteX1" fmla="*/ 1066800 w 1066800"/>
                  <a:gd name="connsiteY1" fmla="*/ 0 h 152400"/>
                  <a:gd name="connsiteX2" fmla="*/ 1066800 w 1066800"/>
                  <a:gd name="connsiteY2" fmla="*/ 152400 h 152400"/>
                  <a:gd name="connsiteX3" fmla="*/ 0 w 1066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800" h="152400">
                    <a:moveTo>
                      <a:pt x="0" y="0"/>
                    </a:moveTo>
                    <a:lnTo>
                      <a:pt x="1066800" y="0"/>
                    </a:lnTo>
                    <a:lnTo>
                      <a:pt x="1066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27D1E4EF-758A-3449-AF03-C7B2CAFD1219}"/>
                  </a:ext>
                </a:extLst>
              </p:cNvPr>
              <p:cNvSpPr/>
              <p:nvPr/>
            </p:nvSpPr>
            <p:spPr>
              <a:xfrm>
                <a:off x="9091339" y="5021115"/>
                <a:ext cx="762000" cy="1066800"/>
              </a:xfrm>
              <a:custGeom>
                <a:avLst/>
                <a:gdLst>
                  <a:gd name="connsiteX0" fmla="*/ 381000 w 762000"/>
                  <a:gd name="connsiteY0" fmla="*/ 0 h 1066800"/>
                  <a:gd name="connsiteX1" fmla="*/ 0 w 762000"/>
                  <a:gd name="connsiteY1" fmla="*/ 381000 h 1066800"/>
                  <a:gd name="connsiteX2" fmla="*/ 0 w 762000"/>
                  <a:gd name="connsiteY2" fmla="*/ 685800 h 1066800"/>
                  <a:gd name="connsiteX3" fmla="*/ 381000 w 762000"/>
                  <a:gd name="connsiteY3" fmla="*/ 1066800 h 1066800"/>
                  <a:gd name="connsiteX4" fmla="*/ 762000 w 762000"/>
                  <a:gd name="connsiteY4" fmla="*/ 685800 h 1066800"/>
                  <a:gd name="connsiteX5" fmla="*/ 762000 w 762000"/>
                  <a:gd name="connsiteY5" fmla="*/ 381000 h 1066800"/>
                  <a:gd name="connsiteX6" fmla="*/ 381000 w 762000"/>
                  <a:gd name="connsiteY6" fmla="*/ 0 h 1066800"/>
                  <a:gd name="connsiteX7" fmla="*/ 609600 w 762000"/>
                  <a:gd name="connsiteY7" fmla="*/ 685800 h 1066800"/>
                  <a:gd name="connsiteX8" fmla="*/ 381000 w 762000"/>
                  <a:gd name="connsiteY8" fmla="*/ 914400 h 1066800"/>
                  <a:gd name="connsiteX9" fmla="*/ 152400 w 762000"/>
                  <a:gd name="connsiteY9" fmla="*/ 685800 h 1066800"/>
                  <a:gd name="connsiteX10" fmla="*/ 152400 w 762000"/>
                  <a:gd name="connsiteY10" fmla="*/ 381000 h 1066800"/>
                  <a:gd name="connsiteX11" fmla="*/ 381000 w 762000"/>
                  <a:gd name="connsiteY11" fmla="*/ 152400 h 1066800"/>
                  <a:gd name="connsiteX12" fmla="*/ 609600 w 762000"/>
                  <a:gd name="connsiteY12" fmla="*/ 381000 h 1066800"/>
                  <a:gd name="connsiteX13" fmla="*/ 609600 w 762000"/>
                  <a:gd name="connsiteY13" fmla="*/ 6858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2000" h="1066800">
                    <a:moveTo>
                      <a:pt x="381000" y="0"/>
                    </a:moveTo>
                    <a:cubicBezTo>
                      <a:pt x="170583" y="0"/>
                      <a:pt x="0" y="170583"/>
                      <a:pt x="0" y="381000"/>
                    </a:cubicBezTo>
                    <a:lnTo>
                      <a:pt x="0" y="685800"/>
                    </a:lnTo>
                    <a:cubicBezTo>
                      <a:pt x="0" y="896217"/>
                      <a:pt x="170583" y="1066800"/>
                      <a:pt x="381000" y="1066800"/>
                    </a:cubicBezTo>
                    <a:cubicBezTo>
                      <a:pt x="591417" y="1066800"/>
                      <a:pt x="762000" y="896217"/>
                      <a:pt x="762000" y="685800"/>
                    </a:cubicBezTo>
                    <a:lnTo>
                      <a:pt x="762000" y="381000"/>
                    </a:lnTo>
                    <a:cubicBezTo>
                      <a:pt x="762000" y="170583"/>
                      <a:pt x="591417" y="0"/>
                      <a:pt x="381000" y="0"/>
                    </a:cubicBezTo>
                    <a:close/>
                    <a:moveTo>
                      <a:pt x="609600" y="685800"/>
                    </a:moveTo>
                    <a:cubicBezTo>
                      <a:pt x="609600" y="812054"/>
                      <a:pt x="507254" y="914400"/>
                      <a:pt x="381000" y="914400"/>
                    </a:cubicBezTo>
                    <a:cubicBezTo>
                      <a:pt x="254746" y="914400"/>
                      <a:pt x="152400" y="812054"/>
                      <a:pt x="152400" y="685800"/>
                    </a:cubicBezTo>
                    <a:lnTo>
                      <a:pt x="152400" y="381000"/>
                    </a:lnTo>
                    <a:cubicBezTo>
                      <a:pt x="152400" y="254746"/>
                      <a:pt x="254746" y="152400"/>
                      <a:pt x="381000" y="152400"/>
                    </a:cubicBezTo>
                    <a:cubicBezTo>
                      <a:pt x="507254" y="152400"/>
                      <a:pt x="609600" y="254746"/>
                      <a:pt x="609600" y="381000"/>
                    </a:cubicBezTo>
                    <a:lnTo>
                      <a:pt x="609600" y="685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C28D127B-4757-B248-8B06-0341A3D78A0E}"/>
                  </a:ext>
                </a:extLst>
              </p:cNvPr>
              <p:cNvSpPr/>
              <p:nvPr/>
            </p:nvSpPr>
            <p:spPr>
              <a:xfrm>
                <a:off x="9396139" y="532591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87B56E3A-9321-8E4E-AB14-8A9948B7F9AE}"/>
                  </a:ext>
                </a:extLst>
              </p:cNvPr>
              <p:cNvSpPr/>
              <p:nvPr/>
            </p:nvSpPr>
            <p:spPr>
              <a:xfrm rot="-4441907">
                <a:off x="7698134" y="2660246"/>
                <a:ext cx="1108979" cy="152331"/>
              </a:xfrm>
              <a:custGeom>
                <a:avLst/>
                <a:gdLst>
                  <a:gd name="connsiteX0" fmla="*/ 0 w 1108979"/>
                  <a:gd name="connsiteY0" fmla="*/ 0 h 152331"/>
                  <a:gd name="connsiteX1" fmla="*/ 1108979 w 1108979"/>
                  <a:gd name="connsiteY1" fmla="*/ 0 h 152331"/>
                  <a:gd name="connsiteX2" fmla="*/ 1108979 w 1108979"/>
                  <a:gd name="connsiteY2" fmla="*/ 152331 h 152331"/>
                  <a:gd name="connsiteX3" fmla="*/ 0 w 1108979"/>
                  <a:gd name="connsiteY3" fmla="*/ 152331 h 152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8979" h="152331">
                    <a:moveTo>
                      <a:pt x="0" y="0"/>
                    </a:moveTo>
                    <a:lnTo>
                      <a:pt x="1108979" y="0"/>
                    </a:lnTo>
                    <a:lnTo>
                      <a:pt x="1108979" y="152331"/>
                    </a:lnTo>
                    <a:lnTo>
                      <a:pt x="0" y="1523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8595AAAA-BB20-0A4B-982C-2AFEB0F4DC77}"/>
                  </a:ext>
                </a:extLst>
              </p:cNvPr>
              <p:cNvSpPr/>
              <p:nvPr/>
            </p:nvSpPr>
            <p:spPr>
              <a:xfrm>
                <a:off x="7262573" y="2295593"/>
                <a:ext cx="582133" cy="879043"/>
              </a:xfrm>
              <a:custGeom>
                <a:avLst/>
                <a:gdLst>
                  <a:gd name="connsiteX0" fmla="*/ 582134 w 582133"/>
                  <a:gd name="connsiteY0" fmla="*/ 117043 h 879043"/>
                  <a:gd name="connsiteX1" fmla="*/ 484598 w 582133"/>
                  <a:gd name="connsiteY1" fmla="*/ 0 h 879043"/>
                  <a:gd name="connsiteX2" fmla="*/ 27398 w 582133"/>
                  <a:gd name="connsiteY2" fmla="*/ 381000 h 879043"/>
                  <a:gd name="connsiteX3" fmla="*/ 17682 w 582133"/>
                  <a:gd name="connsiteY3" fmla="*/ 488328 h 879043"/>
                  <a:gd name="connsiteX4" fmla="*/ 27398 w 582133"/>
                  <a:gd name="connsiteY4" fmla="*/ 498043 h 879043"/>
                  <a:gd name="connsiteX5" fmla="*/ 484598 w 582133"/>
                  <a:gd name="connsiteY5" fmla="*/ 879043 h 879043"/>
                  <a:gd name="connsiteX6" fmla="*/ 582134 w 582133"/>
                  <a:gd name="connsiteY6" fmla="*/ 762000 h 879043"/>
                  <a:gd name="connsiteX7" fmla="*/ 195190 w 582133"/>
                  <a:gd name="connsiteY7" fmla="*/ 439522 h 879043"/>
                  <a:gd name="connsiteX8" fmla="*/ 582134 w 582133"/>
                  <a:gd name="connsiteY8" fmla="*/ 117043 h 879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2133" h="879043">
                    <a:moveTo>
                      <a:pt x="582134" y="117043"/>
                    </a:moveTo>
                    <a:lnTo>
                      <a:pt x="484598" y="0"/>
                    </a:lnTo>
                    <a:lnTo>
                      <a:pt x="27398" y="381000"/>
                    </a:lnTo>
                    <a:cubicBezTo>
                      <a:pt x="-4920" y="407956"/>
                      <a:pt x="-9273" y="456000"/>
                      <a:pt x="17682" y="488328"/>
                    </a:cubicBezTo>
                    <a:cubicBezTo>
                      <a:pt x="20626" y="491852"/>
                      <a:pt x="23874" y="495109"/>
                      <a:pt x="27398" y="498043"/>
                    </a:cubicBezTo>
                    <a:lnTo>
                      <a:pt x="484598" y="879043"/>
                    </a:lnTo>
                    <a:lnTo>
                      <a:pt x="582134" y="762000"/>
                    </a:lnTo>
                    <a:lnTo>
                      <a:pt x="195190" y="439522"/>
                    </a:lnTo>
                    <a:lnTo>
                      <a:pt x="582134" y="1170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133075BA-2A18-F843-8CD5-F7AE2B4F5C8E}"/>
                  </a:ext>
                </a:extLst>
              </p:cNvPr>
              <p:cNvSpPr/>
              <p:nvPr/>
            </p:nvSpPr>
            <p:spPr>
              <a:xfrm>
                <a:off x="8661571" y="2295593"/>
                <a:ext cx="582133" cy="879043"/>
              </a:xfrm>
              <a:custGeom>
                <a:avLst/>
                <a:gdLst>
                  <a:gd name="connsiteX0" fmla="*/ 564452 w 582133"/>
                  <a:gd name="connsiteY0" fmla="*/ 390715 h 879043"/>
                  <a:gd name="connsiteX1" fmla="*/ 554736 w 582133"/>
                  <a:gd name="connsiteY1" fmla="*/ 381000 h 879043"/>
                  <a:gd name="connsiteX2" fmla="*/ 97536 w 582133"/>
                  <a:gd name="connsiteY2" fmla="*/ 0 h 879043"/>
                  <a:gd name="connsiteX3" fmla="*/ 0 w 582133"/>
                  <a:gd name="connsiteY3" fmla="*/ 117043 h 879043"/>
                  <a:gd name="connsiteX4" fmla="*/ 386944 w 582133"/>
                  <a:gd name="connsiteY4" fmla="*/ 439522 h 879043"/>
                  <a:gd name="connsiteX5" fmla="*/ 0 w 582133"/>
                  <a:gd name="connsiteY5" fmla="*/ 762000 h 879043"/>
                  <a:gd name="connsiteX6" fmla="*/ 97536 w 582133"/>
                  <a:gd name="connsiteY6" fmla="*/ 879043 h 879043"/>
                  <a:gd name="connsiteX7" fmla="*/ 554736 w 582133"/>
                  <a:gd name="connsiteY7" fmla="*/ 498043 h 879043"/>
                  <a:gd name="connsiteX8" fmla="*/ 564452 w 582133"/>
                  <a:gd name="connsiteY8" fmla="*/ 390715 h 879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2133" h="879043">
                    <a:moveTo>
                      <a:pt x="564452" y="390715"/>
                    </a:moveTo>
                    <a:cubicBezTo>
                      <a:pt x="561508" y="387191"/>
                      <a:pt x="558260" y="383934"/>
                      <a:pt x="554736" y="381000"/>
                    </a:cubicBezTo>
                    <a:lnTo>
                      <a:pt x="97536" y="0"/>
                    </a:lnTo>
                    <a:lnTo>
                      <a:pt x="0" y="117043"/>
                    </a:lnTo>
                    <a:lnTo>
                      <a:pt x="386944" y="439522"/>
                    </a:lnTo>
                    <a:lnTo>
                      <a:pt x="0" y="762000"/>
                    </a:lnTo>
                    <a:lnTo>
                      <a:pt x="97536" y="879043"/>
                    </a:lnTo>
                    <a:lnTo>
                      <a:pt x="554736" y="498043"/>
                    </a:lnTo>
                    <a:cubicBezTo>
                      <a:pt x="587054" y="471087"/>
                      <a:pt x="591407" y="423043"/>
                      <a:pt x="564452" y="3907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0DE5FE4-1CAC-284A-9EBB-AB073D5A58AB}"/>
                </a:ext>
              </a:extLst>
            </p:cNvPr>
            <p:cNvSpPr txBox="1"/>
            <p:nvPr/>
          </p:nvSpPr>
          <p:spPr>
            <a:xfrm>
              <a:off x="5911690" y="3038159"/>
              <a:ext cx="20045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DA6C67"/>
                  </a:solidFill>
                  <a:latin typeface="Bebas Neue Book" panose="020B0606020202050201" pitchFamily="34" charset="77"/>
                </a:rPr>
                <a:t>Strategy is important for business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5C45FFB-E12E-6C4D-AD3F-4A33F97EF6E7}"/>
                </a:ext>
              </a:extLst>
            </p:cNvPr>
            <p:cNvSpPr txBox="1"/>
            <p:nvPr/>
          </p:nvSpPr>
          <p:spPr>
            <a:xfrm>
              <a:off x="8344374" y="3038159"/>
              <a:ext cx="20045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DA6C67"/>
                  </a:solidFill>
                  <a:latin typeface="Bebas Neue Book" panose="020B0606020202050201" pitchFamily="34" charset="77"/>
                </a:rPr>
                <a:t>Good Workflow will get fast project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71AA274-94CF-0F47-ADDA-6FD431EB149E}"/>
                </a:ext>
              </a:extLst>
            </p:cNvPr>
            <p:cNvSpPr txBox="1"/>
            <p:nvPr/>
          </p:nvSpPr>
          <p:spPr>
            <a:xfrm>
              <a:off x="5911690" y="5223492"/>
              <a:ext cx="20045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DA6C67"/>
                  </a:solidFill>
                  <a:latin typeface="Bebas Neue Book" panose="020B0606020202050201" pitchFamily="34" charset="77"/>
                </a:rPr>
                <a:t>I have good Technical skills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EF0A7F1-FD4B-BA4C-A769-E2CAC1762ED6}"/>
                </a:ext>
              </a:extLst>
            </p:cNvPr>
            <p:cNvSpPr txBox="1"/>
            <p:nvPr/>
          </p:nvSpPr>
          <p:spPr>
            <a:xfrm>
              <a:off x="8344374" y="5223492"/>
              <a:ext cx="20045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DA6C67"/>
                  </a:solidFill>
                  <a:latin typeface="Bebas Neue Book" panose="020B0606020202050201" pitchFamily="34" charset="77"/>
                </a:rPr>
                <a:t>Always think to be a champion</a:t>
              </a: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1387CA-37E7-9545-B060-9359D1BC3DF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</p:spTree>
    <p:extLst>
      <p:ext uri="{BB962C8B-B14F-4D97-AF65-F5344CB8AC3E}">
        <p14:creationId xmlns:p14="http://schemas.microsoft.com/office/powerpoint/2010/main" val="10193408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D86795D-3CB1-B040-8831-FBF81347ED62}"/>
              </a:ext>
            </a:extLst>
          </p:cNvPr>
          <p:cNvSpPr txBox="1"/>
          <p:nvPr/>
        </p:nvSpPr>
        <p:spPr>
          <a:xfrm>
            <a:off x="2348259" y="2932687"/>
            <a:ext cx="12240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spc="30">
                <a:solidFill>
                  <a:srgbClr val="DA6C67"/>
                </a:solidFill>
                <a:latin typeface="Bebas Neue Book" panose="020B0606020202050201" pitchFamily="34" charset="77"/>
                <a:ea typeface="Raleway Medium" charset="0"/>
                <a:cs typeface="Raleway Medium" charset="0"/>
              </a:rPr>
              <a:t>Write your title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254E89-D8B0-AF4C-9351-338F4257A8FA}"/>
              </a:ext>
            </a:extLst>
          </p:cNvPr>
          <p:cNvSpPr txBox="1"/>
          <p:nvPr/>
        </p:nvSpPr>
        <p:spPr>
          <a:xfrm>
            <a:off x="1444806" y="3238357"/>
            <a:ext cx="2127506" cy="5832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aleway Medium" charset="0"/>
              </a:rPr>
              <a:t>Lorem ipsum dolor, consect </a:t>
            </a:r>
          </a:p>
          <a:p>
            <a:pPr algn="r">
              <a:lnSpc>
                <a:spcPct val="14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aleway Medium" charset="0"/>
              </a:rPr>
              <a:t>adipiscing elit roin cursu.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40533D4-7701-2A4F-84F3-91280F89D5EA}"/>
              </a:ext>
            </a:extLst>
          </p:cNvPr>
          <p:cNvSpPr/>
          <p:nvPr/>
        </p:nvSpPr>
        <p:spPr>
          <a:xfrm>
            <a:off x="3153936" y="2382709"/>
            <a:ext cx="418376" cy="418376"/>
          </a:xfrm>
          <a:prstGeom prst="ellipse">
            <a:avLst/>
          </a:prstGeom>
          <a:solidFill>
            <a:srgbClr val="DA6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rgbClr val="0A2439"/>
                </a:solidFill>
                <a:latin typeface="Roboto" panose="02000000000000000000" pitchFamily="2" charset="0"/>
                <a:ea typeface="Roboto" panose="02000000000000000000" pitchFamily="2" charset="0"/>
                <a:cs typeface="Raleway Medium" charset="0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7B6981-88AB-C947-B068-4AB12CD6E77C}"/>
              </a:ext>
            </a:extLst>
          </p:cNvPr>
          <p:cNvSpPr txBox="1"/>
          <p:nvPr/>
        </p:nvSpPr>
        <p:spPr>
          <a:xfrm>
            <a:off x="2348259" y="4891358"/>
            <a:ext cx="12240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spc="30">
                <a:solidFill>
                  <a:srgbClr val="DA6C67"/>
                </a:solidFill>
                <a:latin typeface="Bebas Neue Book" panose="020B0606020202050201" pitchFamily="34" charset="77"/>
                <a:ea typeface="Raleway Medium" charset="0"/>
                <a:cs typeface="Raleway Medium" charset="0"/>
              </a:rPr>
              <a:t>Write your title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333E55-26DF-8D45-AEFB-9DDE14991A7E}"/>
              </a:ext>
            </a:extLst>
          </p:cNvPr>
          <p:cNvSpPr txBox="1"/>
          <p:nvPr/>
        </p:nvSpPr>
        <p:spPr>
          <a:xfrm>
            <a:off x="1444806" y="5197028"/>
            <a:ext cx="2127506" cy="5832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aleway Medium" charset="0"/>
              </a:rPr>
              <a:t>Lorem ipsum dolor, consect </a:t>
            </a:r>
          </a:p>
          <a:p>
            <a:pPr algn="r">
              <a:lnSpc>
                <a:spcPct val="14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aleway Medium" charset="0"/>
              </a:rPr>
              <a:t>adipiscing elit roin cursu.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AC9172C-42C6-BB42-9F31-FCFB7DC9E7DD}"/>
              </a:ext>
            </a:extLst>
          </p:cNvPr>
          <p:cNvSpPr/>
          <p:nvPr/>
        </p:nvSpPr>
        <p:spPr>
          <a:xfrm>
            <a:off x="3153936" y="4341380"/>
            <a:ext cx="418376" cy="418376"/>
          </a:xfrm>
          <a:prstGeom prst="ellipse">
            <a:avLst/>
          </a:prstGeom>
          <a:solidFill>
            <a:srgbClr val="DA6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rgbClr val="0A2439"/>
                </a:solidFill>
                <a:latin typeface="Roboto" panose="02000000000000000000" pitchFamily="2" charset="0"/>
                <a:ea typeface="Roboto" panose="02000000000000000000" pitchFamily="2" charset="0"/>
                <a:cs typeface="Raleway Medium" charset="0"/>
              </a:rPr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82AECF1-02F6-4D4C-B1A2-A58FB3E2B3C3}"/>
              </a:ext>
            </a:extLst>
          </p:cNvPr>
          <p:cNvSpPr txBox="1"/>
          <p:nvPr/>
        </p:nvSpPr>
        <p:spPr>
          <a:xfrm>
            <a:off x="8619688" y="2932687"/>
            <a:ext cx="12240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>
                <a:solidFill>
                  <a:srgbClr val="DA6C67"/>
                </a:solidFill>
                <a:latin typeface="Bebas Neue Book" panose="020B0606020202050201" pitchFamily="34" charset="77"/>
                <a:ea typeface="Raleway Medium" charset="0"/>
                <a:cs typeface="Raleway Medium" charset="0"/>
              </a:rPr>
              <a:t>Write your title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6DF7A1-EBE6-D841-8CD4-8D9110E85A4E}"/>
              </a:ext>
            </a:extLst>
          </p:cNvPr>
          <p:cNvSpPr txBox="1"/>
          <p:nvPr/>
        </p:nvSpPr>
        <p:spPr>
          <a:xfrm>
            <a:off x="8619688" y="3238357"/>
            <a:ext cx="2127505" cy="5832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aleway Medium" charset="0"/>
              </a:rPr>
              <a:t>Lorem ipsum dolor, consect </a:t>
            </a:r>
          </a:p>
          <a:p>
            <a:pPr>
              <a:lnSpc>
                <a:spcPct val="14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aleway Medium" charset="0"/>
              </a:rPr>
              <a:t>adipiscing elit roin cursu.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BAEE10C-49E6-6346-9EC5-DD4BD4C64D76}"/>
              </a:ext>
            </a:extLst>
          </p:cNvPr>
          <p:cNvSpPr/>
          <p:nvPr/>
        </p:nvSpPr>
        <p:spPr>
          <a:xfrm>
            <a:off x="8710799" y="2382709"/>
            <a:ext cx="418376" cy="418376"/>
          </a:xfrm>
          <a:prstGeom prst="ellipse">
            <a:avLst/>
          </a:prstGeom>
          <a:solidFill>
            <a:srgbClr val="DA6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rgbClr val="0A2439"/>
                </a:solidFill>
                <a:latin typeface="Roboto" panose="02000000000000000000" pitchFamily="2" charset="0"/>
                <a:ea typeface="Roboto" panose="02000000000000000000" pitchFamily="2" charset="0"/>
                <a:cs typeface="Raleway Medium" charset="0"/>
              </a:rPr>
              <a:t>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4AB9F9E-D253-9145-8A16-49BB2BB66866}"/>
              </a:ext>
            </a:extLst>
          </p:cNvPr>
          <p:cNvSpPr txBox="1"/>
          <p:nvPr/>
        </p:nvSpPr>
        <p:spPr>
          <a:xfrm>
            <a:off x="8619688" y="4891358"/>
            <a:ext cx="12240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>
                <a:solidFill>
                  <a:srgbClr val="DA6C67"/>
                </a:solidFill>
                <a:latin typeface="Bebas Neue Book" panose="020B0606020202050201" pitchFamily="34" charset="77"/>
                <a:ea typeface="Raleway Medium" charset="0"/>
                <a:cs typeface="Raleway Medium" charset="0"/>
              </a:rPr>
              <a:t>Write your title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69E7B6-EA7C-BC47-AB5B-C7AEA93CF8ED}"/>
              </a:ext>
            </a:extLst>
          </p:cNvPr>
          <p:cNvSpPr txBox="1"/>
          <p:nvPr/>
        </p:nvSpPr>
        <p:spPr>
          <a:xfrm>
            <a:off x="8619688" y="5197028"/>
            <a:ext cx="2127505" cy="5832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aleway Medium" charset="0"/>
              </a:rPr>
              <a:t>Lorem ipsum dolor, consect </a:t>
            </a:r>
          </a:p>
          <a:p>
            <a:pPr>
              <a:lnSpc>
                <a:spcPct val="14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aleway Medium" charset="0"/>
              </a:rPr>
              <a:t>adipiscing elit roin cursu.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131700F-2CB1-154D-ADD9-919B436400F7}"/>
              </a:ext>
            </a:extLst>
          </p:cNvPr>
          <p:cNvSpPr/>
          <p:nvPr/>
        </p:nvSpPr>
        <p:spPr>
          <a:xfrm>
            <a:off x="8710799" y="4341380"/>
            <a:ext cx="418376" cy="418376"/>
          </a:xfrm>
          <a:prstGeom prst="ellipse">
            <a:avLst/>
          </a:prstGeom>
          <a:solidFill>
            <a:srgbClr val="DA6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rgbClr val="0A2439"/>
                </a:solidFill>
                <a:latin typeface="Roboto" panose="02000000000000000000" pitchFamily="2" charset="0"/>
                <a:ea typeface="Roboto" panose="02000000000000000000" pitchFamily="2" charset="0"/>
                <a:cs typeface="Raleway Medium" charset="0"/>
              </a:rPr>
              <a:t>3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26E0DB1-0852-7449-A3B7-424E3DC634CC}"/>
              </a:ext>
            </a:extLst>
          </p:cNvPr>
          <p:cNvGrpSpPr/>
          <p:nvPr/>
        </p:nvGrpSpPr>
        <p:grpSpPr>
          <a:xfrm>
            <a:off x="5879711" y="1966871"/>
            <a:ext cx="1992243" cy="1992243"/>
            <a:chOff x="5879711" y="2085582"/>
            <a:chExt cx="1992243" cy="1992243"/>
          </a:xfrm>
        </p:grpSpPr>
        <p:sp>
          <p:nvSpPr>
            <p:cNvPr id="41" name="Teardrop 40">
              <a:extLst>
                <a:ext uri="{FF2B5EF4-FFF2-40B4-BE49-F238E27FC236}">
                  <a16:creationId xmlns:a16="http://schemas.microsoft.com/office/drawing/2014/main" id="{A62CF163-3138-0F46-BEA6-376698306475}"/>
                </a:ext>
              </a:extLst>
            </p:cNvPr>
            <p:cNvSpPr/>
            <p:nvPr/>
          </p:nvSpPr>
          <p:spPr>
            <a:xfrm rot="10800000">
              <a:off x="5879711" y="2085582"/>
              <a:ext cx="1992243" cy="1992243"/>
            </a:xfrm>
            <a:prstGeom prst="teardrop">
              <a:avLst/>
            </a:prstGeom>
            <a:solidFill>
              <a:srgbClr val="0A2439"/>
            </a:solidFill>
            <a:ln>
              <a:noFill/>
            </a:ln>
            <a:effectLst>
              <a:outerShdw algn="ctr" rotWithShape="0">
                <a:schemeClr val="bg1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Raleway Medium" charset="0"/>
                <a:ea typeface="Raleway Medium" charset="0"/>
                <a:cs typeface="Raleway Medium" charset="0"/>
              </a:endParaRPr>
            </a:p>
          </p:txBody>
        </p:sp>
        <p:sp>
          <p:nvSpPr>
            <p:cNvPr id="42" name="Teardrop 41">
              <a:extLst>
                <a:ext uri="{FF2B5EF4-FFF2-40B4-BE49-F238E27FC236}">
                  <a16:creationId xmlns:a16="http://schemas.microsoft.com/office/drawing/2014/main" id="{C0B7A711-ECCD-4546-8D25-DECDF431AABE}"/>
                </a:ext>
              </a:extLst>
            </p:cNvPr>
            <p:cNvSpPr/>
            <p:nvPr/>
          </p:nvSpPr>
          <p:spPr>
            <a:xfrm rot="10800000">
              <a:off x="5991410" y="2197281"/>
              <a:ext cx="1768845" cy="1768845"/>
            </a:xfrm>
            <a:prstGeom prst="teardrop">
              <a:avLst/>
            </a:prstGeom>
            <a:solidFill>
              <a:srgbClr val="DA6C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Raleway Medium" charset="0"/>
                <a:ea typeface="Raleway Medium" charset="0"/>
                <a:cs typeface="Raleway Medium" charset="0"/>
              </a:endParaRPr>
            </a:p>
          </p:txBody>
        </p:sp>
        <p:sp>
          <p:nvSpPr>
            <p:cNvPr id="43" name="Shape 2368">
              <a:extLst>
                <a:ext uri="{FF2B5EF4-FFF2-40B4-BE49-F238E27FC236}">
                  <a16:creationId xmlns:a16="http://schemas.microsoft.com/office/drawing/2014/main" id="{3268910D-A43D-E844-A610-B504A5F66BDA}"/>
                </a:ext>
              </a:extLst>
            </p:cNvPr>
            <p:cNvSpPr/>
            <p:nvPr/>
          </p:nvSpPr>
          <p:spPr>
            <a:xfrm>
              <a:off x="6663976" y="2869863"/>
              <a:ext cx="423712" cy="4236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rgbClr val="0A2439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Raleway Medium" charset="0"/>
                <a:ea typeface="Raleway Medium" charset="0"/>
                <a:cs typeface="Raleway Medium" charset="0"/>
                <a:sym typeface="Gill Sans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405059D-795F-734A-8989-40715D9E6034}"/>
              </a:ext>
            </a:extLst>
          </p:cNvPr>
          <p:cNvGrpSpPr/>
          <p:nvPr/>
        </p:nvGrpSpPr>
        <p:grpSpPr>
          <a:xfrm>
            <a:off x="5879711" y="4003915"/>
            <a:ext cx="1828884" cy="1828884"/>
            <a:chOff x="5879711" y="4122626"/>
            <a:chExt cx="1828884" cy="1828884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8CB303C5-B506-FC4C-B08E-CC50D1A262BF}"/>
                </a:ext>
              </a:extLst>
            </p:cNvPr>
            <p:cNvGrpSpPr/>
            <p:nvPr/>
          </p:nvGrpSpPr>
          <p:grpSpPr>
            <a:xfrm rot="5400000">
              <a:off x="5879711" y="4122626"/>
              <a:ext cx="1828884" cy="1828884"/>
              <a:chOff x="5942299" y="900743"/>
              <a:chExt cx="2472652" cy="2472652"/>
            </a:xfrm>
          </p:grpSpPr>
          <p:sp>
            <p:nvSpPr>
              <p:cNvPr id="39" name="Teardrop 38">
                <a:extLst>
                  <a:ext uri="{FF2B5EF4-FFF2-40B4-BE49-F238E27FC236}">
                    <a16:creationId xmlns:a16="http://schemas.microsoft.com/office/drawing/2014/main" id="{079FBEE2-00B7-FB4C-82B4-61BDD1EE3B7C}"/>
                  </a:ext>
                </a:extLst>
              </p:cNvPr>
              <p:cNvSpPr/>
              <p:nvPr/>
            </p:nvSpPr>
            <p:spPr>
              <a:xfrm rot="10800000">
                <a:off x="5942299" y="900743"/>
                <a:ext cx="2472652" cy="2472652"/>
              </a:xfrm>
              <a:prstGeom prst="teardrop">
                <a:avLst/>
              </a:prstGeom>
              <a:solidFill>
                <a:srgbClr val="DA6C67"/>
              </a:solidFill>
              <a:ln>
                <a:noFill/>
              </a:ln>
              <a:effectLst>
                <a:outerShdw algn="ctr" rotWithShape="0">
                  <a:schemeClr val="bg1">
                    <a:lumMod val="7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Raleway Medium" charset="0"/>
                  <a:ea typeface="Raleway Medium" charset="0"/>
                  <a:cs typeface="Raleway Medium" charset="0"/>
                </a:endParaRPr>
              </a:p>
            </p:txBody>
          </p:sp>
          <p:sp>
            <p:nvSpPr>
              <p:cNvPr id="40" name="Teardrop 39">
                <a:extLst>
                  <a:ext uri="{FF2B5EF4-FFF2-40B4-BE49-F238E27FC236}">
                    <a16:creationId xmlns:a16="http://schemas.microsoft.com/office/drawing/2014/main" id="{B825D808-3E62-0349-B4D4-4323FE3E249F}"/>
                  </a:ext>
                </a:extLst>
              </p:cNvPr>
              <p:cNvSpPr/>
              <p:nvPr/>
            </p:nvSpPr>
            <p:spPr>
              <a:xfrm rot="10800000">
                <a:off x="6080933" y="1039377"/>
                <a:ext cx="2195384" cy="2195384"/>
              </a:xfrm>
              <a:prstGeom prst="teardrop">
                <a:avLst/>
              </a:prstGeom>
              <a:solidFill>
                <a:srgbClr val="0A24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Raleway Medium" charset="0"/>
                  <a:ea typeface="Raleway Medium" charset="0"/>
                  <a:cs typeface="Raleway Medium" charset="0"/>
                </a:endParaRPr>
              </a:p>
            </p:txBody>
          </p:sp>
        </p:grpSp>
        <p:sp>
          <p:nvSpPr>
            <p:cNvPr id="38" name="Shape 2369">
              <a:extLst>
                <a:ext uri="{FF2B5EF4-FFF2-40B4-BE49-F238E27FC236}">
                  <a16:creationId xmlns:a16="http://schemas.microsoft.com/office/drawing/2014/main" id="{AC42BEBC-BEAB-D34A-BC1C-3B96A90E402B}"/>
                </a:ext>
              </a:extLst>
            </p:cNvPr>
            <p:cNvSpPr/>
            <p:nvPr/>
          </p:nvSpPr>
          <p:spPr>
            <a:xfrm>
              <a:off x="6582297" y="4825228"/>
              <a:ext cx="423712" cy="4236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solidFill>
              <a:srgbClr val="DA6C67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Raleway Medium" charset="0"/>
                <a:ea typeface="Raleway Medium" charset="0"/>
                <a:cs typeface="Raleway Medium" charset="0"/>
                <a:sym typeface="Gill Sans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AB22237-B6F7-C649-AD2B-3503601D2871}"/>
              </a:ext>
            </a:extLst>
          </p:cNvPr>
          <p:cNvGrpSpPr/>
          <p:nvPr/>
        </p:nvGrpSpPr>
        <p:grpSpPr>
          <a:xfrm>
            <a:off x="4553812" y="2684484"/>
            <a:ext cx="1274629" cy="1274629"/>
            <a:chOff x="4553812" y="2803195"/>
            <a:chExt cx="1274629" cy="1274629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9B645E2E-D8EB-0241-9FC8-F446CFDB174B}"/>
                </a:ext>
              </a:extLst>
            </p:cNvPr>
            <p:cNvGrpSpPr/>
            <p:nvPr/>
          </p:nvGrpSpPr>
          <p:grpSpPr>
            <a:xfrm rot="16200000">
              <a:off x="4553812" y="2803195"/>
              <a:ext cx="1274629" cy="1274629"/>
              <a:chOff x="5942299" y="900743"/>
              <a:chExt cx="2472652" cy="2472652"/>
            </a:xfrm>
          </p:grpSpPr>
          <p:sp>
            <p:nvSpPr>
              <p:cNvPr id="35" name="Teardrop 34">
                <a:extLst>
                  <a:ext uri="{FF2B5EF4-FFF2-40B4-BE49-F238E27FC236}">
                    <a16:creationId xmlns:a16="http://schemas.microsoft.com/office/drawing/2014/main" id="{02BC9DD9-82DD-AD4D-A8BF-0B8163E18845}"/>
                  </a:ext>
                </a:extLst>
              </p:cNvPr>
              <p:cNvSpPr/>
              <p:nvPr/>
            </p:nvSpPr>
            <p:spPr>
              <a:xfrm rot="10800000">
                <a:off x="5942299" y="900743"/>
                <a:ext cx="2472652" cy="2472652"/>
              </a:xfrm>
              <a:prstGeom prst="teardrop">
                <a:avLst/>
              </a:prstGeom>
              <a:solidFill>
                <a:srgbClr val="DA6C67"/>
              </a:solidFill>
              <a:ln>
                <a:noFill/>
              </a:ln>
              <a:effectLst>
                <a:outerShdw algn="ctr" rotWithShape="0">
                  <a:schemeClr val="bg1">
                    <a:lumMod val="7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Raleway Medium" charset="0"/>
                  <a:ea typeface="Raleway Medium" charset="0"/>
                  <a:cs typeface="Raleway Medium" charset="0"/>
                </a:endParaRPr>
              </a:p>
            </p:txBody>
          </p:sp>
          <p:sp>
            <p:nvSpPr>
              <p:cNvPr id="36" name="Teardrop 35">
                <a:extLst>
                  <a:ext uri="{FF2B5EF4-FFF2-40B4-BE49-F238E27FC236}">
                    <a16:creationId xmlns:a16="http://schemas.microsoft.com/office/drawing/2014/main" id="{8FAA44C8-5F81-EC4C-842C-8EF0F6086A2D}"/>
                  </a:ext>
                </a:extLst>
              </p:cNvPr>
              <p:cNvSpPr/>
              <p:nvPr/>
            </p:nvSpPr>
            <p:spPr>
              <a:xfrm rot="10800000">
                <a:off x="6080933" y="1039377"/>
                <a:ext cx="2195384" cy="2195384"/>
              </a:xfrm>
              <a:prstGeom prst="teardrop">
                <a:avLst/>
              </a:prstGeom>
              <a:solidFill>
                <a:srgbClr val="0A24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Raleway Medium" charset="0"/>
                  <a:ea typeface="Raleway Medium" charset="0"/>
                  <a:cs typeface="Raleway Medium" charset="0"/>
                </a:endParaRPr>
              </a:p>
            </p:txBody>
          </p:sp>
        </p:grpSp>
        <p:sp>
          <p:nvSpPr>
            <p:cNvPr id="34" name="Shape 2434">
              <a:extLst>
                <a:ext uri="{FF2B5EF4-FFF2-40B4-BE49-F238E27FC236}">
                  <a16:creationId xmlns:a16="http://schemas.microsoft.com/office/drawing/2014/main" id="{588165B9-C46A-C142-B5FA-7E2A4ED84989}"/>
                </a:ext>
              </a:extLst>
            </p:cNvPr>
            <p:cNvSpPr/>
            <p:nvPr/>
          </p:nvSpPr>
          <p:spPr>
            <a:xfrm>
              <a:off x="5043475" y="3292869"/>
              <a:ext cx="295303" cy="295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4727"/>
                  </a:moveTo>
                  <a:cubicBezTo>
                    <a:pt x="8631" y="14727"/>
                    <a:pt x="6873" y="12969"/>
                    <a:pt x="6873" y="10800"/>
                  </a:cubicBezTo>
                  <a:cubicBezTo>
                    <a:pt x="6873" y="8631"/>
                    <a:pt x="8631" y="6873"/>
                    <a:pt x="10800" y="6873"/>
                  </a:cubicBezTo>
                  <a:cubicBezTo>
                    <a:pt x="12969" y="6873"/>
                    <a:pt x="14727" y="8631"/>
                    <a:pt x="14727" y="10800"/>
                  </a:cubicBezTo>
                  <a:cubicBezTo>
                    <a:pt x="14727" y="12969"/>
                    <a:pt x="12969" y="14727"/>
                    <a:pt x="10800" y="14727"/>
                  </a:cubicBezTo>
                  <a:moveTo>
                    <a:pt x="10800" y="5891"/>
                  </a:moveTo>
                  <a:cubicBezTo>
                    <a:pt x="8088" y="5891"/>
                    <a:pt x="5891" y="8089"/>
                    <a:pt x="5891" y="10800"/>
                  </a:cubicBezTo>
                  <a:cubicBezTo>
                    <a:pt x="5891" y="13512"/>
                    <a:pt x="8088" y="15709"/>
                    <a:pt x="10800" y="15709"/>
                  </a:cubicBezTo>
                  <a:cubicBezTo>
                    <a:pt x="13512" y="15709"/>
                    <a:pt x="15709" y="13512"/>
                    <a:pt x="15709" y="10800"/>
                  </a:cubicBezTo>
                  <a:cubicBezTo>
                    <a:pt x="15709" y="8089"/>
                    <a:pt x="13512" y="5891"/>
                    <a:pt x="10800" y="5891"/>
                  </a:cubicBezTo>
                  <a:moveTo>
                    <a:pt x="20618" y="12013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1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9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1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9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3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8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8"/>
                    <a:pt x="3000" y="4715"/>
                  </a:cubicBezTo>
                  <a:lnTo>
                    <a:pt x="4715" y="3000"/>
                  </a:lnTo>
                  <a:lnTo>
                    <a:pt x="5621" y="3544"/>
                  </a:lnTo>
                  <a:cubicBezTo>
                    <a:pt x="5777" y="3636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1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3"/>
                    <a:pt x="9331" y="2007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7"/>
                  </a:lnTo>
                  <a:cubicBezTo>
                    <a:pt x="12356" y="2353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1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6"/>
                    <a:pt x="15978" y="3544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8"/>
                    <a:pt x="18597" y="4722"/>
                    <a:pt x="18595" y="4726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3"/>
                    <a:pt x="20618" y="12013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8"/>
                    <a:pt x="17136" y="1969"/>
                    <a:pt x="16975" y="1969"/>
                  </a:cubicBezTo>
                  <a:cubicBezTo>
                    <a:pt x="16778" y="1969"/>
                    <a:pt x="16572" y="2043"/>
                    <a:pt x="16400" y="2145"/>
                  </a:cubicBezTo>
                  <a:lnTo>
                    <a:pt x="15473" y="2702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2"/>
                  </a:cubicBezTo>
                  <a:lnTo>
                    <a:pt x="5200" y="2145"/>
                  </a:lnTo>
                  <a:cubicBezTo>
                    <a:pt x="5028" y="2043"/>
                    <a:pt x="4822" y="1969"/>
                    <a:pt x="4625" y="1969"/>
                  </a:cubicBezTo>
                  <a:cubicBezTo>
                    <a:pt x="4464" y="1969"/>
                    <a:pt x="4308" y="2018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3"/>
                    <a:pt x="0" y="9360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8"/>
                  </a:cubicBezTo>
                  <a:lnTo>
                    <a:pt x="2145" y="16400"/>
                  </a:lnTo>
                  <a:cubicBezTo>
                    <a:pt x="1959" y="16714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4"/>
                    <a:pt x="19455" y="16400"/>
                  </a:cubicBezTo>
                  <a:lnTo>
                    <a:pt x="18902" y="15478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0"/>
                  </a:lnTo>
                  <a:cubicBezTo>
                    <a:pt x="21600" y="8963"/>
                    <a:pt x="21233" y="8730"/>
                    <a:pt x="20880" y="8641"/>
                  </a:cubicBezTo>
                </a:path>
              </a:pathLst>
            </a:custGeom>
            <a:solidFill>
              <a:srgbClr val="DA6C67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Raleway Medium" charset="0"/>
                <a:ea typeface="Raleway Medium" charset="0"/>
                <a:cs typeface="Raleway Medium" charset="0"/>
                <a:sym typeface="Gill Sans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8D01C0B-ED51-0448-A679-D17EBB8B0E9F}"/>
              </a:ext>
            </a:extLst>
          </p:cNvPr>
          <p:cNvGrpSpPr/>
          <p:nvPr/>
        </p:nvGrpSpPr>
        <p:grpSpPr>
          <a:xfrm>
            <a:off x="4320046" y="4003914"/>
            <a:ext cx="1508395" cy="1508395"/>
            <a:chOff x="4320046" y="4122625"/>
            <a:chExt cx="1508395" cy="1508395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1F84580-850E-8D4E-BB2D-C1AB3869C2EC}"/>
                </a:ext>
              </a:extLst>
            </p:cNvPr>
            <p:cNvGrpSpPr/>
            <p:nvPr/>
          </p:nvGrpSpPr>
          <p:grpSpPr>
            <a:xfrm rot="10800000">
              <a:off x="4320046" y="4122625"/>
              <a:ext cx="1508395" cy="1508395"/>
              <a:chOff x="5942299" y="900743"/>
              <a:chExt cx="2472652" cy="2472652"/>
            </a:xfrm>
          </p:grpSpPr>
          <p:sp>
            <p:nvSpPr>
              <p:cNvPr id="31" name="Teardrop 30">
                <a:extLst>
                  <a:ext uri="{FF2B5EF4-FFF2-40B4-BE49-F238E27FC236}">
                    <a16:creationId xmlns:a16="http://schemas.microsoft.com/office/drawing/2014/main" id="{C660D505-7316-734C-932E-334F5053A38B}"/>
                  </a:ext>
                </a:extLst>
              </p:cNvPr>
              <p:cNvSpPr/>
              <p:nvPr/>
            </p:nvSpPr>
            <p:spPr>
              <a:xfrm rot="10800000">
                <a:off x="5942299" y="900743"/>
                <a:ext cx="2472652" cy="2472652"/>
              </a:xfrm>
              <a:prstGeom prst="teardrop">
                <a:avLst/>
              </a:prstGeom>
              <a:solidFill>
                <a:srgbClr val="0A2439"/>
              </a:solidFill>
              <a:ln>
                <a:noFill/>
              </a:ln>
              <a:effectLst>
                <a:outerShdw algn="ctr" rotWithShape="0">
                  <a:schemeClr val="bg1">
                    <a:lumMod val="7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Raleway Medium" charset="0"/>
                  <a:ea typeface="Raleway Medium" charset="0"/>
                  <a:cs typeface="Raleway Medium" charset="0"/>
                </a:endParaRPr>
              </a:p>
            </p:txBody>
          </p:sp>
          <p:sp>
            <p:nvSpPr>
              <p:cNvPr id="32" name="Teardrop 31">
                <a:extLst>
                  <a:ext uri="{FF2B5EF4-FFF2-40B4-BE49-F238E27FC236}">
                    <a16:creationId xmlns:a16="http://schemas.microsoft.com/office/drawing/2014/main" id="{1032F06E-4ECC-984A-B209-7F27F16F9712}"/>
                  </a:ext>
                </a:extLst>
              </p:cNvPr>
              <p:cNvSpPr/>
              <p:nvPr/>
            </p:nvSpPr>
            <p:spPr>
              <a:xfrm rot="10800000">
                <a:off x="6080933" y="1039377"/>
                <a:ext cx="2195384" cy="2195384"/>
              </a:xfrm>
              <a:prstGeom prst="teardrop">
                <a:avLst/>
              </a:prstGeom>
              <a:solidFill>
                <a:srgbClr val="DA6C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Raleway Medium" charset="0"/>
                  <a:ea typeface="Raleway Medium" charset="0"/>
                  <a:cs typeface="Raleway Medium" charset="0"/>
                </a:endParaRPr>
              </a:p>
            </p:txBody>
          </p:sp>
        </p:grpSp>
        <p:sp>
          <p:nvSpPr>
            <p:cNvPr id="30" name="Shape 2473">
              <a:extLst>
                <a:ext uri="{FF2B5EF4-FFF2-40B4-BE49-F238E27FC236}">
                  <a16:creationId xmlns:a16="http://schemas.microsoft.com/office/drawing/2014/main" id="{9CA4DD07-659E-9B47-94BE-4D9060E173E7}"/>
                </a:ext>
              </a:extLst>
            </p:cNvPr>
            <p:cNvSpPr/>
            <p:nvPr/>
          </p:nvSpPr>
          <p:spPr>
            <a:xfrm>
              <a:off x="4992981" y="4727861"/>
              <a:ext cx="162524" cy="297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07" y="18651"/>
                  </a:moveTo>
                  <a:lnTo>
                    <a:pt x="10795" y="12327"/>
                  </a:lnTo>
                  <a:lnTo>
                    <a:pt x="10781" y="12326"/>
                  </a:lnTo>
                  <a:cubicBezTo>
                    <a:pt x="10785" y="12307"/>
                    <a:pt x="10800" y="12292"/>
                    <a:pt x="10800" y="12273"/>
                  </a:cubicBezTo>
                  <a:cubicBezTo>
                    <a:pt x="10800" y="12001"/>
                    <a:pt x="10398" y="11782"/>
                    <a:pt x="9900" y="11782"/>
                  </a:cubicBezTo>
                  <a:lnTo>
                    <a:pt x="2149" y="11782"/>
                  </a:lnTo>
                  <a:lnTo>
                    <a:pt x="8749" y="982"/>
                  </a:lnTo>
                  <a:lnTo>
                    <a:pt x="15850" y="982"/>
                  </a:lnTo>
                  <a:lnTo>
                    <a:pt x="11436" y="8190"/>
                  </a:lnTo>
                  <a:lnTo>
                    <a:pt x="11447" y="8192"/>
                  </a:lnTo>
                  <a:cubicBezTo>
                    <a:pt x="11417" y="8241"/>
                    <a:pt x="11391" y="8291"/>
                    <a:pt x="11391" y="8345"/>
                  </a:cubicBezTo>
                  <a:cubicBezTo>
                    <a:pt x="11391" y="8617"/>
                    <a:pt x="11794" y="8836"/>
                    <a:pt x="12291" y="8836"/>
                  </a:cubicBezTo>
                  <a:lnTo>
                    <a:pt x="19195" y="8836"/>
                  </a:lnTo>
                  <a:cubicBezTo>
                    <a:pt x="19195" y="8836"/>
                    <a:pt x="9507" y="18651"/>
                    <a:pt x="9507" y="18651"/>
                  </a:cubicBezTo>
                  <a:close/>
                  <a:moveTo>
                    <a:pt x="21600" y="8345"/>
                  </a:moveTo>
                  <a:cubicBezTo>
                    <a:pt x="21600" y="8074"/>
                    <a:pt x="21197" y="7855"/>
                    <a:pt x="20700" y="7855"/>
                  </a:cubicBezTo>
                  <a:lnTo>
                    <a:pt x="13541" y="7855"/>
                  </a:lnTo>
                  <a:lnTo>
                    <a:pt x="17954" y="646"/>
                  </a:lnTo>
                  <a:lnTo>
                    <a:pt x="17944" y="644"/>
                  </a:lnTo>
                  <a:cubicBezTo>
                    <a:pt x="17974" y="595"/>
                    <a:pt x="18000" y="545"/>
                    <a:pt x="18000" y="491"/>
                  </a:cubicBezTo>
                  <a:cubicBezTo>
                    <a:pt x="18000" y="220"/>
                    <a:pt x="17598" y="0"/>
                    <a:pt x="17100" y="0"/>
                  </a:cubicBezTo>
                  <a:lnTo>
                    <a:pt x="8101" y="0"/>
                  </a:lnTo>
                  <a:cubicBezTo>
                    <a:pt x="7703" y="0"/>
                    <a:pt x="7376" y="143"/>
                    <a:pt x="7257" y="337"/>
                  </a:cubicBezTo>
                  <a:lnTo>
                    <a:pt x="7246" y="335"/>
                  </a:lnTo>
                  <a:lnTo>
                    <a:pt x="47" y="12117"/>
                  </a:lnTo>
                  <a:lnTo>
                    <a:pt x="57" y="12120"/>
                  </a:lnTo>
                  <a:cubicBezTo>
                    <a:pt x="27" y="12168"/>
                    <a:pt x="0" y="12218"/>
                    <a:pt x="0" y="12273"/>
                  </a:cubicBezTo>
                  <a:cubicBezTo>
                    <a:pt x="0" y="12544"/>
                    <a:pt x="403" y="12764"/>
                    <a:pt x="900" y="12764"/>
                  </a:cubicBezTo>
                  <a:lnTo>
                    <a:pt x="8895" y="12764"/>
                  </a:lnTo>
                  <a:lnTo>
                    <a:pt x="7206" y="21055"/>
                  </a:lnTo>
                  <a:lnTo>
                    <a:pt x="7220" y="21056"/>
                  </a:lnTo>
                  <a:cubicBezTo>
                    <a:pt x="7216" y="21074"/>
                    <a:pt x="7200" y="21090"/>
                    <a:pt x="7200" y="21109"/>
                  </a:cubicBezTo>
                  <a:cubicBezTo>
                    <a:pt x="7200" y="21380"/>
                    <a:pt x="7603" y="21600"/>
                    <a:pt x="8101" y="21600"/>
                  </a:cubicBezTo>
                  <a:cubicBezTo>
                    <a:pt x="8464" y="21600"/>
                    <a:pt x="8761" y="21480"/>
                    <a:pt x="8900" y="21310"/>
                  </a:cubicBezTo>
                  <a:lnTo>
                    <a:pt x="8918" y="21315"/>
                  </a:lnTo>
                  <a:lnTo>
                    <a:pt x="21517" y="8551"/>
                  </a:lnTo>
                  <a:lnTo>
                    <a:pt x="21513" y="8550"/>
                  </a:lnTo>
                  <a:cubicBezTo>
                    <a:pt x="21567" y="8487"/>
                    <a:pt x="21600" y="8419"/>
                    <a:pt x="21600" y="8345"/>
                  </a:cubicBezTo>
                </a:path>
              </a:pathLst>
            </a:custGeom>
            <a:solidFill>
              <a:srgbClr val="0A2439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Raleway Medium" charset="0"/>
                <a:ea typeface="Raleway Medium" charset="0"/>
                <a:cs typeface="Raleway Medium" charset="0"/>
                <a:sym typeface="Gill Sans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659D97E-3FE3-BB4A-A951-0F265DFBB0A5}"/>
              </a:ext>
            </a:extLst>
          </p:cNvPr>
          <p:cNvGrpSpPr/>
          <p:nvPr/>
        </p:nvGrpSpPr>
        <p:grpSpPr>
          <a:xfrm>
            <a:off x="4245416" y="905948"/>
            <a:ext cx="3701167" cy="1148395"/>
            <a:chOff x="4245416" y="905948"/>
            <a:chExt cx="3701167" cy="1148395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32D19A3-82AF-8F47-98C6-95953083ACF0}"/>
                </a:ext>
              </a:extLst>
            </p:cNvPr>
            <p:cNvSpPr txBox="1"/>
            <p:nvPr/>
          </p:nvSpPr>
          <p:spPr>
            <a:xfrm>
              <a:off x="4245416" y="905948"/>
              <a:ext cx="37011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>
                  <a:solidFill>
                    <a:srgbClr val="DA6C67"/>
                  </a:solidFill>
                  <a:latin typeface="Bebas Neue" panose="020B0606020202050201" pitchFamily="34" charset="77"/>
                </a:rPr>
                <a:t>OUR INFOGRAPHIC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97F910BF-C44F-5F46-9E2C-56A6D8B92DD0}"/>
                </a:ext>
              </a:extLst>
            </p:cNvPr>
            <p:cNvGrpSpPr/>
            <p:nvPr/>
          </p:nvGrpSpPr>
          <p:grpSpPr>
            <a:xfrm>
              <a:off x="4330123" y="1684588"/>
              <a:ext cx="3531755" cy="369755"/>
              <a:chOff x="7791284" y="2199551"/>
              <a:chExt cx="3646080" cy="141805"/>
            </a:xfrm>
          </p:grpSpPr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CBFA41B8-6530-A64F-8121-5B7BCFA5C3CB}"/>
                  </a:ext>
                </a:extLst>
              </p:cNvPr>
              <p:cNvSpPr/>
              <p:nvPr/>
            </p:nvSpPr>
            <p:spPr>
              <a:xfrm>
                <a:off x="7791285" y="2199551"/>
                <a:ext cx="3646079" cy="141805"/>
              </a:xfrm>
              <a:custGeom>
                <a:avLst/>
                <a:gdLst>
                  <a:gd name="connsiteX0" fmla="*/ 0 w 3960209"/>
                  <a:gd name="connsiteY0" fmla="*/ 0 h 9525"/>
                  <a:gd name="connsiteX1" fmla="*/ 3960210 w 396020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60209" h="9525">
                    <a:moveTo>
                      <a:pt x="0" y="0"/>
                    </a:moveTo>
                    <a:lnTo>
                      <a:pt x="3960210" y="0"/>
                    </a:lnTo>
                  </a:path>
                </a:pathLst>
              </a:custGeom>
              <a:ln w="28575" cap="flat">
                <a:solidFill>
                  <a:srgbClr val="395E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C4595A30-820F-B94A-8D69-FAC6FBC64CE6}"/>
                  </a:ext>
                </a:extLst>
              </p:cNvPr>
              <p:cNvSpPr/>
              <p:nvPr/>
            </p:nvSpPr>
            <p:spPr>
              <a:xfrm>
                <a:off x="7791284" y="2199552"/>
                <a:ext cx="1115663" cy="9525"/>
              </a:xfrm>
              <a:custGeom>
                <a:avLst/>
                <a:gdLst>
                  <a:gd name="connsiteX0" fmla="*/ 0 w 1115663"/>
                  <a:gd name="connsiteY0" fmla="*/ 0 h 9525"/>
                  <a:gd name="connsiteX1" fmla="*/ 1115663 w 111566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5663" h="9525">
                    <a:moveTo>
                      <a:pt x="0" y="0"/>
                    </a:moveTo>
                    <a:lnTo>
                      <a:pt x="1115663" y="0"/>
                    </a:lnTo>
                  </a:path>
                </a:pathLst>
              </a:custGeom>
              <a:ln w="28575" cap="flat">
                <a:solidFill>
                  <a:srgbClr val="1E426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8386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5DCA644-8720-5547-9B84-05F98E234ECE}"/>
              </a:ext>
            </a:extLst>
          </p:cNvPr>
          <p:cNvGrpSpPr/>
          <p:nvPr/>
        </p:nvGrpSpPr>
        <p:grpSpPr>
          <a:xfrm>
            <a:off x="7362833" y="1764864"/>
            <a:ext cx="3909288" cy="4275722"/>
            <a:chOff x="7191458" y="1291139"/>
            <a:chExt cx="3909288" cy="4275722"/>
          </a:xfrm>
        </p:grpSpPr>
        <p:graphicFrame>
          <p:nvGraphicFramePr>
            <p:cNvPr id="8" name="Chart 7">
              <a:extLst>
                <a:ext uri="{FF2B5EF4-FFF2-40B4-BE49-F238E27FC236}">
                  <a16:creationId xmlns:a16="http://schemas.microsoft.com/office/drawing/2014/main" id="{2B93E342-DD30-FD4F-A57A-6814CA33851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17910932"/>
                </p:ext>
              </p:extLst>
            </p:nvPr>
          </p:nvGraphicFramePr>
          <p:xfrm>
            <a:off x="7191459" y="1291139"/>
            <a:ext cx="994537" cy="9310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DD6A46F-190D-094B-BA76-F7DB6AA91602}"/>
                </a:ext>
              </a:extLst>
            </p:cNvPr>
            <p:cNvSpPr/>
            <p:nvPr/>
          </p:nvSpPr>
          <p:spPr>
            <a:xfrm>
              <a:off x="8266191" y="1291140"/>
              <a:ext cx="1666836" cy="3400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rgbClr val="C7635F"/>
                  </a:solidFill>
                  <a:latin typeface="Bebas Neue" panose="020B0606020202050201" pitchFamily="34" charset="77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7E5082C-35BC-394A-87EC-B5E1FEC0DFCC}"/>
                </a:ext>
              </a:extLst>
            </p:cNvPr>
            <p:cNvSpPr/>
            <p:nvPr/>
          </p:nvSpPr>
          <p:spPr>
            <a:xfrm>
              <a:off x="8266189" y="1612407"/>
              <a:ext cx="2834557" cy="5186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2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Segoe UI Light" panose="020B0502040204020203" pitchFamily="34" charset="0"/>
                </a:rPr>
                <a:t>Vivamus quam dolor, tempor ac gravida sit amet, porta fermentum</a:t>
              </a:r>
              <a:r>
                <a:rPr lang="en-US" sz="12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Segoe UI Light" panose="020B0502040204020203" pitchFamily="34" charset="0"/>
                </a:rPr>
                <a:t>.</a:t>
              </a:r>
            </a:p>
          </p:txBody>
        </p:sp>
        <p:graphicFrame>
          <p:nvGraphicFramePr>
            <p:cNvPr id="14" name="Chart 13">
              <a:extLst>
                <a:ext uri="{FF2B5EF4-FFF2-40B4-BE49-F238E27FC236}">
                  <a16:creationId xmlns:a16="http://schemas.microsoft.com/office/drawing/2014/main" id="{88AB9A98-17D0-0240-9607-400C9DB995C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6683602"/>
                </p:ext>
              </p:extLst>
            </p:nvPr>
          </p:nvGraphicFramePr>
          <p:xfrm>
            <a:off x="7191459" y="2406021"/>
            <a:ext cx="994537" cy="9310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28F9475-3D5A-CA4B-A810-11A12CD67EDB}"/>
                </a:ext>
              </a:extLst>
            </p:cNvPr>
            <p:cNvSpPr/>
            <p:nvPr/>
          </p:nvSpPr>
          <p:spPr>
            <a:xfrm>
              <a:off x="8266190" y="2406022"/>
              <a:ext cx="1666836" cy="3400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rgbClr val="C7635F"/>
                  </a:solidFill>
                  <a:latin typeface="Bebas Neue" panose="020B0606020202050201" pitchFamily="34" charset="77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12ED88A-0EDD-AC47-9D8B-34AACBFB7B86}"/>
                </a:ext>
              </a:extLst>
            </p:cNvPr>
            <p:cNvSpPr/>
            <p:nvPr/>
          </p:nvSpPr>
          <p:spPr>
            <a:xfrm>
              <a:off x="8266188" y="2727290"/>
              <a:ext cx="2834557" cy="5186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2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Segoe UI Light" panose="020B0502040204020203" pitchFamily="34" charset="0"/>
                </a:rPr>
                <a:t>Vivamus quam dolor, tempor ac gravida sit amet, porta fermentum</a:t>
              </a:r>
              <a:r>
                <a:rPr lang="en-US" sz="12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Segoe UI Light" panose="020B0502040204020203" pitchFamily="34" charset="0"/>
                </a:rPr>
                <a:t>.</a:t>
              </a:r>
            </a:p>
          </p:txBody>
        </p:sp>
        <p:graphicFrame>
          <p:nvGraphicFramePr>
            <p:cNvPr id="11" name="Chart 10">
              <a:extLst>
                <a:ext uri="{FF2B5EF4-FFF2-40B4-BE49-F238E27FC236}">
                  <a16:creationId xmlns:a16="http://schemas.microsoft.com/office/drawing/2014/main" id="{E44FA668-FB9D-0E4A-9C6A-9F0DCADC586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68356698"/>
                </p:ext>
              </p:extLst>
            </p:nvPr>
          </p:nvGraphicFramePr>
          <p:xfrm>
            <a:off x="7191458" y="3520903"/>
            <a:ext cx="994537" cy="9310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F53DB16-E359-BB44-BFD6-F146E1C3A1D2}"/>
                </a:ext>
              </a:extLst>
            </p:cNvPr>
            <p:cNvSpPr/>
            <p:nvPr/>
          </p:nvSpPr>
          <p:spPr>
            <a:xfrm>
              <a:off x="8266190" y="3520903"/>
              <a:ext cx="1666836" cy="3400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rgbClr val="C7635F"/>
                  </a:solidFill>
                  <a:latin typeface="Bebas Neue" panose="020B0606020202050201" pitchFamily="34" charset="77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A100944-489E-8041-B2A7-591A5B2C6AAB}"/>
                </a:ext>
              </a:extLst>
            </p:cNvPr>
            <p:cNvSpPr/>
            <p:nvPr/>
          </p:nvSpPr>
          <p:spPr>
            <a:xfrm>
              <a:off x="8266188" y="3842171"/>
              <a:ext cx="2834557" cy="5186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2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Segoe UI Light" panose="020B0502040204020203" pitchFamily="34" charset="0"/>
                </a:rPr>
                <a:t>Vivamus quam dolor, tempor ac gravida sit amet, porta fermentum</a:t>
              </a:r>
              <a:r>
                <a:rPr lang="en-US" sz="12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Segoe UI Light" panose="020B0502040204020203" pitchFamily="34" charset="0"/>
                </a:rPr>
                <a:t>.</a:t>
              </a:r>
            </a:p>
          </p:txBody>
        </p:sp>
        <p:graphicFrame>
          <p:nvGraphicFramePr>
            <p:cNvPr id="17" name="Chart 16">
              <a:extLst>
                <a:ext uri="{FF2B5EF4-FFF2-40B4-BE49-F238E27FC236}">
                  <a16:creationId xmlns:a16="http://schemas.microsoft.com/office/drawing/2014/main" id="{29F0370C-3065-0C4D-A69A-6341F0B4ACA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6930718"/>
                </p:ext>
              </p:extLst>
            </p:nvPr>
          </p:nvGraphicFramePr>
          <p:xfrm>
            <a:off x="7191458" y="4635785"/>
            <a:ext cx="994537" cy="9310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EC18BCD-2B51-2140-B333-BAB9893570F5}"/>
                </a:ext>
              </a:extLst>
            </p:cNvPr>
            <p:cNvSpPr/>
            <p:nvPr/>
          </p:nvSpPr>
          <p:spPr>
            <a:xfrm>
              <a:off x="8266189" y="4635785"/>
              <a:ext cx="1666836" cy="3400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rgbClr val="C7635F"/>
                  </a:solidFill>
                  <a:latin typeface="Bebas Neue" panose="020B0606020202050201" pitchFamily="34" charset="77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8CAA16C-0E99-7F4F-9B15-4A24169A15E2}"/>
                </a:ext>
              </a:extLst>
            </p:cNvPr>
            <p:cNvSpPr/>
            <p:nvPr/>
          </p:nvSpPr>
          <p:spPr>
            <a:xfrm>
              <a:off x="8266187" y="4957053"/>
              <a:ext cx="2834557" cy="5186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2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Segoe UI Light" panose="020B0502040204020203" pitchFamily="34" charset="0"/>
                </a:rPr>
                <a:t>Vivamus quam dolor, tempor ac gravida sit amet, porta fermentum</a:t>
              </a:r>
              <a:r>
                <a:rPr lang="en-US" sz="12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Segoe UI Light" panose="020B0502040204020203" pitchFamily="34" charset="0"/>
                </a:rPr>
                <a:t>.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84833FC-BE3D-0440-88ED-296C1C6C51F4}"/>
                </a:ext>
              </a:extLst>
            </p:cNvPr>
            <p:cNvSpPr txBox="1"/>
            <p:nvPr/>
          </p:nvSpPr>
          <p:spPr>
            <a:xfrm>
              <a:off x="7475867" y="3842171"/>
              <a:ext cx="4347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C7635F"/>
                  </a:solidFill>
                  <a:latin typeface="Bebas Neue" panose="020B0606020202050201" pitchFamily="34" charset="77"/>
                  <a:ea typeface="Roboto" panose="02000000000000000000" pitchFamily="2" charset="0"/>
                </a:rPr>
                <a:t>80%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CD3A517-7ECE-104C-8E7B-B4B4B6215357}"/>
                </a:ext>
              </a:extLst>
            </p:cNvPr>
            <p:cNvSpPr txBox="1"/>
            <p:nvPr/>
          </p:nvSpPr>
          <p:spPr>
            <a:xfrm>
              <a:off x="7469356" y="4957054"/>
              <a:ext cx="4347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C7635F"/>
                  </a:solidFill>
                  <a:latin typeface="Bebas Neue" panose="020B0606020202050201" pitchFamily="34" charset="77"/>
                  <a:ea typeface="Roboto" panose="02000000000000000000" pitchFamily="2" charset="0"/>
                </a:rPr>
                <a:t>70%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5F2E5A9-F98F-AA48-AAE9-53ADB1844FD8}"/>
                </a:ext>
              </a:extLst>
            </p:cNvPr>
            <p:cNvSpPr txBox="1"/>
            <p:nvPr/>
          </p:nvSpPr>
          <p:spPr>
            <a:xfrm>
              <a:off x="7475868" y="1612407"/>
              <a:ext cx="4347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C7635F"/>
                  </a:solidFill>
                  <a:latin typeface="Bebas Neue" panose="020B0606020202050201" pitchFamily="34" charset="77"/>
                  <a:ea typeface="Roboto" panose="02000000000000000000" pitchFamily="2" charset="0"/>
                </a:rPr>
                <a:t>90%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450FF95-B8DE-9F4C-9EA2-C3DFB319A69B}"/>
                </a:ext>
              </a:extLst>
            </p:cNvPr>
            <p:cNvSpPr txBox="1"/>
            <p:nvPr/>
          </p:nvSpPr>
          <p:spPr>
            <a:xfrm>
              <a:off x="7461842" y="2727290"/>
              <a:ext cx="4347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C7635F"/>
                  </a:solidFill>
                  <a:latin typeface="Bebas Neue" panose="020B0606020202050201" pitchFamily="34" charset="77"/>
                  <a:ea typeface="Roboto" panose="02000000000000000000" pitchFamily="2" charset="0"/>
                </a:rPr>
                <a:t>67%</a:t>
              </a:r>
            </a:p>
          </p:txBody>
        </p:sp>
      </p:grpSp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2EFA6127-3700-ED47-B6B1-8881EB658C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1604485"/>
              </p:ext>
            </p:extLst>
          </p:nvPr>
        </p:nvGraphicFramePr>
        <p:xfrm>
          <a:off x="919879" y="1764864"/>
          <a:ext cx="5982159" cy="4184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66A95C3C-4C83-FD4A-B40F-986AECFFEA51}"/>
              </a:ext>
            </a:extLst>
          </p:cNvPr>
          <p:cNvSpPr txBox="1"/>
          <p:nvPr/>
        </p:nvSpPr>
        <p:spPr>
          <a:xfrm>
            <a:off x="1128000" y="902834"/>
            <a:ext cx="3701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DA6C67"/>
                </a:solidFill>
                <a:latin typeface="Bebas Neue" panose="020B0606020202050201" pitchFamily="34" charset="77"/>
              </a:rPr>
              <a:t>OUR CHART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F711D8A-A48F-6549-92DB-147A784BC3AC}"/>
              </a:ext>
            </a:extLst>
          </p:cNvPr>
          <p:cNvGrpSpPr/>
          <p:nvPr/>
        </p:nvGrpSpPr>
        <p:grpSpPr>
          <a:xfrm>
            <a:off x="1212705" y="1716377"/>
            <a:ext cx="3531755" cy="369755"/>
            <a:chOff x="7791284" y="2199551"/>
            <a:chExt cx="3646080" cy="141805"/>
          </a:xfrm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FF8E88F1-35BF-354D-89E2-6A013CBF4DAE}"/>
                </a:ext>
              </a:extLst>
            </p:cNvPr>
            <p:cNvSpPr/>
            <p:nvPr/>
          </p:nvSpPr>
          <p:spPr>
            <a:xfrm>
              <a:off x="7791285" y="2199551"/>
              <a:ext cx="3646079" cy="141805"/>
            </a:xfrm>
            <a:custGeom>
              <a:avLst/>
              <a:gdLst>
                <a:gd name="connsiteX0" fmla="*/ 0 w 3960209"/>
                <a:gd name="connsiteY0" fmla="*/ 0 h 9525"/>
                <a:gd name="connsiteX1" fmla="*/ 3960210 w 396020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0209" h="9525">
                  <a:moveTo>
                    <a:pt x="0" y="0"/>
                  </a:moveTo>
                  <a:lnTo>
                    <a:pt x="3960210" y="0"/>
                  </a:lnTo>
                </a:path>
              </a:pathLst>
            </a:custGeom>
            <a:ln w="28575" cap="flat">
              <a:solidFill>
                <a:srgbClr val="395E7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389B4EBB-0C64-6042-9A5F-27A59385502C}"/>
                </a:ext>
              </a:extLst>
            </p:cNvPr>
            <p:cNvSpPr/>
            <p:nvPr/>
          </p:nvSpPr>
          <p:spPr>
            <a:xfrm>
              <a:off x="7791284" y="2199552"/>
              <a:ext cx="1115663" cy="9525"/>
            </a:xfrm>
            <a:custGeom>
              <a:avLst/>
              <a:gdLst>
                <a:gd name="connsiteX0" fmla="*/ 0 w 1115663"/>
                <a:gd name="connsiteY0" fmla="*/ 0 h 9525"/>
                <a:gd name="connsiteX1" fmla="*/ 1115663 w 1115663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5663" h="9525">
                  <a:moveTo>
                    <a:pt x="0" y="0"/>
                  </a:moveTo>
                  <a:lnTo>
                    <a:pt x="1115663" y="0"/>
                  </a:lnTo>
                </a:path>
              </a:pathLst>
            </a:custGeom>
            <a:ln w="28575" cap="flat">
              <a:solidFill>
                <a:srgbClr val="1E426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492873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54CC86-D650-6C48-8B47-E98CE61B807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A3E0F7-EECE-DE49-8F70-49873E99B735}"/>
              </a:ext>
            </a:extLst>
          </p:cNvPr>
          <p:cNvSpPr txBox="1"/>
          <p:nvPr/>
        </p:nvSpPr>
        <p:spPr>
          <a:xfrm>
            <a:off x="6998257" y="3750042"/>
            <a:ext cx="10150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200">
                <a:solidFill>
                  <a:srgbClr val="C7635F"/>
                </a:solidFill>
                <a:latin typeface="Bebas Neue" panose="020B0606020202050201" pitchFamily="34" charset="77"/>
                <a:ea typeface="Open Sans" panose="020B0606030504020204" pitchFamily="34" charset="0"/>
                <a:cs typeface="Poppins" pitchFamily="2" charset="77"/>
              </a:rPr>
              <a:t>FOLLOW US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B52449-7CC9-A24A-A1E3-C89CF30692AF}"/>
              </a:ext>
            </a:extLst>
          </p:cNvPr>
          <p:cNvSpPr txBox="1"/>
          <p:nvPr/>
        </p:nvSpPr>
        <p:spPr>
          <a:xfrm>
            <a:off x="9317466" y="2406961"/>
            <a:ext cx="1247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200">
                <a:solidFill>
                  <a:srgbClr val="C7635F"/>
                </a:solidFill>
                <a:latin typeface="Bebas Neue" panose="020B0606020202050201" pitchFamily="34" charset="77"/>
                <a:ea typeface="Open Sans" panose="020B0606030504020204" pitchFamily="34" charset="0"/>
                <a:cs typeface="Poppins" pitchFamily="2" charset="77"/>
              </a:rPr>
              <a:t>OFFICE HOURS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12E002-4877-E64C-9610-BBCE56F66368}"/>
              </a:ext>
            </a:extLst>
          </p:cNvPr>
          <p:cNvSpPr txBox="1"/>
          <p:nvPr/>
        </p:nvSpPr>
        <p:spPr>
          <a:xfrm>
            <a:off x="9317466" y="3769755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200">
                <a:solidFill>
                  <a:srgbClr val="C7635F"/>
                </a:solidFill>
                <a:latin typeface="Bebas Neue" panose="020B0606020202050201" pitchFamily="34" charset="77"/>
                <a:ea typeface="Open Sans" panose="020B0606030504020204" pitchFamily="34" charset="0"/>
                <a:cs typeface="Poppins" pitchFamily="2" charset="77"/>
              </a:rPr>
              <a:t>OUR ADDRESS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2FFBE2-7DB6-5F4C-A8D6-41E26BF9FE48}"/>
              </a:ext>
            </a:extLst>
          </p:cNvPr>
          <p:cNvSpPr txBox="1"/>
          <p:nvPr/>
        </p:nvSpPr>
        <p:spPr>
          <a:xfrm>
            <a:off x="6998257" y="2410825"/>
            <a:ext cx="12186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200">
                <a:solidFill>
                  <a:srgbClr val="C7635F"/>
                </a:solidFill>
                <a:latin typeface="Bebas Neue" panose="020B0606020202050201" pitchFamily="34" charset="77"/>
                <a:ea typeface="Open Sans" panose="020B0606030504020204" pitchFamily="34" charset="0"/>
                <a:cs typeface="Poppins" pitchFamily="2" charset="77"/>
              </a:rPr>
              <a:t>GET IN TOUCH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B02C95-00D5-5546-ADC9-5857F6DF69B4}"/>
              </a:ext>
            </a:extLst>
          </p:cNvPr>
          <p:cNvSpPr txBox="1"/>
          <p:nvPr/>
        </p:nvSpPr>
        <p:spPr>
          <a:xfrm>
            <a:off x="9317466" y="4071109"/>
            <a:ext cx="2068196" cy="82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Light" panose="020B0306030504020204" pitchFamily="34" charset="0"/>
              </a:rPr>
              <a:t>1234 Amphitheatre Parkway</a:t>
            </a:r>
          </a:p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Light" panose="020B0306030504020204" pitchFamily="34" charset="0"/>
              </a:rPr>
              <a:t>Mountain View, CA 12345</a:t>
            </a:r>
          </a:p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Light" panose="020B0306030504020204" pitchFamily="34" charset="0"/>
              </a:rPr>
              <a:t>United States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C25BFB-E49E-E840-B582-5DA753D63DC3}"/>
              </a:ext>
            </a:extLst>
          </p:cNvPr>
          <p:cNvSpPr txBox="1"/>
          <p:nvPr/>
        </p:nvSpPr>
        <p:spPr>
          <a:xfrm>
            <a:off x="6998821" y="4071109"/>
            <a:ext cx="2068196" cy="82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Light" panose="020B0306030504020204" pitchFamily="34" charset="0"/>
              </a:rPr>
              <a:t>www.explore.me</a:t>
            </a:r>
          </a:p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Light" panose="020B0306030504020204" pitchFamily="34" charset="0"/>
              </a:rPr>
              <a:t>office@myexample.com</a:t>
            </a:r>
          </a:p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Light" panose="020B0306030504020204" pitchFamily="34" charset="0"/>
              </a:rPr>
              <a:t>@JohnDoe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E799C3-A27D-1342-879C-B41B6A076AD3}"/>
              </a:ext>
            </a:extLst>
          </p:cNvPr>
          <p:cNvSpPr txBox="1"/>
          <p:nvPr/>
        </p:nvSpPr>
        <p:spPr>
          <a:xfrm>
            <a:off x="9317466" y="2695909"/>
            <a:ext cx="2068196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Light" panose="020B0306030504020204" pitchFamily="34" charset="0"/>
              </a:rPr>
              <a:t>Monday – Thursday</a:t>
            </a:r>
          </a:p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Light" panose="020B0306030504020204" pitchFamily="34" charset="0"/>
              </a:rPr>
              <a:t>08:00 – 17:00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39F1B7-3E4F-BB4B-A10B-293770AE6756}"/>
              </a:ext>
            </a:extLst>
          </p:cNvPr>
          <p:cNvSpPr txBox="1"/>
          <p:nvPr/>
        </p:nvSpPr>
        <p:spPr>
          <a:xfrm>
            <a:off x="6998820" y="2695909"/>
            <a:ext cx="2068196" cy="82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Light" panose="020B0306030504020204" pitchFamily="34" charset="0"/>
              </a:rPr>
              <a:t>(+62) 8123 4567 890</a:t>
            </a:r>
          </a:p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Light" panose="020B0306030504020204" pitchFamily="34" charset="0"/>
              </a:rPr>
              <a:t>(+62) 908 4567 123</a:t>
            </a:r>
          </a:p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Light" panose="020B0306030504020204" pitchFamily="34" charset="0"/>
              </a:rPr>
              <a:t>(0725) 40123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8DB168-A993-8247-9F91-B05B449B5D5E}"/>
              </a:ext>
            </a:extLst>
          </p:cNvPr>
          <p:cNvSpPr txBox="1"/>
          <p:nvPr/>
        </p:nvSpPr>
        <p:spPr>
          <a:xfrm>
            <a:off x="6998257" y="1263197"/>
            <a:ext cx="3701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DA6C67"/>
                </a:solidFill>
                <a:latin typeface="Bebas Neue Book" panose="020B0606020202050201" pitchFamily="34" charset="77"/>
              </a:rPr>
              <a:t>CONTACT ME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EF196403-F432-BF48-888F-FCEA9D86DA4D}"/>
              </a:ext>
            </a:extLst>
          </p:cNvPr>
          <p:cNvSpPr/>
          <p:nvPr/>
        </p:nvSpPr>
        <p:spPr>
          <a:xfrm>
            <a:off x="1086088" y="2135601"/>
            <a:ext cx="749522" cy="2586799"/>
          </a:xfrm>
          <a:custGeom>
            <a:avLst/>
            <a:gdLst>
              <a:gd name="connsiteX0" fmla="*/ 0 w 749522"/>
              <a:gd name="connsiteY0" fmla="*/ 0 h 2586799"/>
              <a:gd name="connsiteX1" fmla="*/ 749522 w 749522"/>
              <a:gd name="connsiteY1" fmla="*/ 0 h 2586799"/>
              <a:gd name="connsiteX2" fmla="*/ 749522 w 749522"/>
              <a:gd name="connsiteY2" fmla="*/ 2586799 h 2586799"/>
              <a:gd name="connsiteX3" fmla="*/ 0 w 749522"/>
              <a:gd name="connsiteY3" fmla="*/ 2586799 h 2586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9522" h="2586799">
                <a:moveTo>
                  <a:pt x="0" y="0"/>
                </a:moveTo>
                <a:lnTo>
                  <a:pt x="749522" y="0"/>
                </a:lnTo>
                <a:lnTo>
                  <a:pt x="749522" y="2586799"/>
                </a:lnTo>
                <a:lnTo>
                  <a:pt x="0" y="2586799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16C5F4-2FDB-084E-8436-C5C6B302C394}"/>
              </a:ext>
            </a:extLst>
          </p:cNvPr>
          <p:cNvSpPr txBox="1"/>
          <p:nvPr/>
        </p:nvSpPr>
        <p:spPr>
          <a:xfrm>
            <a:off x="3678491" y="4377891"/>
            <a:ext cx="3195105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8800">
                <a:solidFill>
                  <a:srgbClr val="DA6C67"/>
                </a:solidFill>
                <a:latin typeface="Bebas Neue" panose="020B0606020202050201" pitchFamily="34" charset="77"/>
              </a:rPr>
              <a:t>EXPLORE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4FF362-6118-2E46-9417-5975DE318A31}"/>
              </a:ext>
            </a:extLst>
          </p:cNvPr>
          <p:cNvSpPr txBox="1"/>
          <p:nvPr/>
        </p:nvSpPr>
        <p:spPr>
          <a:xfrm rot="5400000">
            <a:off x="137671" y="3136142"/>
            <a:ext cx="258679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0B2439"/>
                </a:solidFill>
                <a:latin typeface="Bebas Neue" panose="020B0606020202050201" pitchFamily="34" charset="77"/>
              </a:rPr>
              <a:t>ABOUT ME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89CBE7-275B-5F4B-A88E-C5D7481773A8}"/>
              </a:ext>
            </a:extLst>
          </p:cNvPr>
          <p:cNvGrpSpPr/>
          <p:nvPr/>
        </p:nvGrpSpPr>
        <p:grpSpPr>
          <a:xfrm>
            <a:off x="7082962" y="2071407"/>
            <a:ext cx="3531755" cy="369755"/>
            <a:chOff x="7791284" y="2199551"/>
            <a:chExt cx="3646080" cy="141805"/>
          </a:xfrm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8814388D-DCF4-654B-BFE7-D1F29B10FE34}"/>
                </a:ext>
              </a:extLst>
            </p:cNvPr>
            <p:cNvSpPr/>
            <p:nvPr/>
          </p:nvSpPr>
          <p:spPr>
            <a:xfrm>
              <a:off x="7791285" y="2199551"/>
              <a:ext cx="3646079" cy="141805"/>
            </a:xfrm>
            <a:custGeom>
              <a:avLst/>
              <a:gdLst>
                <a:gd name="connsiteX0" fmla="*/ 0 w 3960209"/>
                <a:gd name="connsiteY0" fmla="*/ 0 h 9525"/>
                <a:gd name="connsiteX1" fmla="*/ 3960210 w 396020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0209" h="9525">
                  <a:moveTo>
                    <a:pt x="0" y="0"/>
                  </a:moveTo>
                  <a:lnTo>
                    <a:pt x="3960210" y="0"/>
                  </a:lnTo>
                </a:path>
              </a:pathLst>
            </a:custGeom>
            <a:ln w="28575" cap="flat">
              <a:solidFill>
                <a:srgbClr val="395E7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C9553FF5-383F-6A46-85EE-A9BB4EA95FFA}"/>
                </a:ext>
              </a:extLst>
            </p:cNvPr>
            <p:cNvSpPr/>
            <p:nvPr/>
          </p:nvSpPr>
          <p:spPr>
            <a:xfrm>
              <a:off x="7791284" y="2199552"/>
              <a:ext cx="1115663" cy="9525"/>
            </a:xfrm>
            <a:custGeom>
              <a:avLst/>
              <a:gdLst>
                <a:gd name="connsiteX0" fmla="*/ 0 w 1115663"/>
                <a:gd name="connsiteY0" fmla="*/ 0 h 9525"/>
                <a:gd name="connsiteX1" fmla="*/ 1115663 w 1115663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5663" h="9525">
                  <a:moveTo>
                    <a:pt x="0" y="0"/>
                  </a:moveTo>
                  <a:lnTo>
                    <a:pt x="1115663" y="0"/>
                  </a:lnTo>
                </a:path>
              </a:pathLst>
            </a:custGeom>
            <a:ln w="28575" cap="flat">
              <a:solidFill>
                <a:srgbClr val="1E426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23995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4F31503-0C2B-8040-A732-8CA67DBF6426}"/>
              </a:ext>
            </a:extLst>
          </p:cNvPr>
          <p:cNvSpPr txBox="1"/>
          <p:nvPr/>
        </p:nvSpPr>
        <p:spPr>
          <a:xfrm>
            <a:off x="4096897" y="2497976"/>
            <a:ext cx="3998210" cy="186204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24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11500">
                <a:solidFill>
                  <a:srgbClr val="DA6C67"/>
                </a:solidFill>
                <a:latin typeface="Bebas Neue" panose="020B0606020202050201" pitchFamily="34" charset="77"/>
              </a:rPr>
              <a:t>THANK’S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4D6A93-EAFA-8342-B92E-C7B116D3658A}"/>
              </a:ext>
            </a:extLst>
          </p:cNvPr>
          <p:cNvSpPr txBox="1"/>
          <p:nvPr/>
        </p:nvSpPr>
        <p:spPr>
          <a:xfrm>
            <a:off x="9565863" y="5769009"/>
            <a:ext cx="19710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DA6C67"/>
                </a:solidFill>
                <a:latin typeface="Bebas Neue Book" panose="020B0606020202050201" pitchFamily="34" charset="77"/>
              </a:rPr>
              <a:t>www.johndoe.com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491953-5E61-E748-875A-100CA2E096DF}"/>
              </a:ext>
            </a:extLst>
          </p:cNvPr>
          <p:cNvSpPr txBox="1"/>
          <p:nvPr/>
        </p:nvSpPr>
        <p:spPr>
          <a:xfrm>
            <a:off x="507306" y="432320"/>
            <a:ext cx="6751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>
                <a:solidFill>
                  <a:srgbClr val="DA6C67"/>
                </a:solidFill>
                <a:latin typeface="Bebas Neue Book" panose="020B0606020202050201" pitchFamily="34" charset="77"/>
              </a:rPr>
              <a:t>2020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4159D7D-89D4-E14A-AD45-9D323B5EEC7C}"/>
              </a:ext>
            </a:extLst>
          </p:cNvPr>
          <p:cNvSpPr txBox="1"/>
          <p:nvPr/>
        </p:nvSpPr>
        <p:spPr>
          <a:xfrm>
            <a:off x="6722424" y="3887995"/>
            <a:ext cx="1326004" cy="40011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24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lang="en-US" sz="2000">
                <a:solidFill>
                  <a:srgbClr val="DA6C67"/>
                </a:solidFill>
                <a:latin typeface="Bebas Neue Book" panose="020B0606020202050201" pitchFamily="34" charset="77"/>
              </a:rPr>
              <a:t>FOR ATTENTION</a:t>
            </a:r>
          </a:p>
        </p:txBody>
      </p:sp>
    </p:spTree>
    <p:extLst>
      <p:ext uri="{BB962C8B-B14F-4D97-AF65-F5344CB8AC3E}">
        <p14:creationId xmlns:p14="http://schemas.microsoft.com/office/powerpoint/2010/main" val="3231863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63BD8FCB-DBD1-D246-BC36-BE579058EEFB}"/>
              </a:ext>
            </a:extLst>
          </p:cNvPr>
          <p:cNvSpPr/>
          <p:nvPr/>
        </p:nvSpPr>
        <p:spPr>
          <a:xfrm>
            <a:off x="5345430" y="357377"/>
            <a:ext cx="1501140" cy="6143244"/>
          </a:xfrm>
          <a:custGeom>
            <a:avLst/>
            <a:gdLst>
              <a:gd name="connsiteX0" fmla="*/ 0 w 1501140"/>
              <a:gd name="connsiteY0" fmla="*/ 0 h 6143244"/>
              <a:gd name="connsiteX1" fmla="*/ 1501140 w 1501140"/>
              <a:gd name="connsiteY1" fmla="*/ 0 h 6143244"/>
              <a:gd name="connsiteX2" fmla="*/ 1501140 w 1501140"/>
              <a:gd name="connsiteY2" fmla="*/ 6143244 h 6143244"/>
              <a:gd name="connsiteX3" fmla="*/ 0 w 1501140"/>
              <a:gd name="connsiteY3" fmla="*/ 6143244 h 6143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1140" h="6143244">
                <a:moveTo>
                  <a:pt x="0" y="0"/>
                </a:moveTo>
                <a:lnTo>
                  <a:pt x="1501140" y="0"/>
                </a:lnTo>
                <a:lnTo>
                  <a:pt x="1501140" y="6143244"/>
                </a:lnTo>
                <a:lnTo>
                  <a:pt x="0" y="6143244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6CD3C39-31FF-CA49-A0F6-0E8E445D53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9F1BB42-9CD0-8B45-A2C2-09A1BA7AD7A8}"/>
              </a:ext>
            </a:extLst>
          </p:cNvPr>
          <p:cNvSpPr txBox="1"/>
          <p:nvPr/>
        </p:nvSpPr>
        <p:spPr>
          <a:xfrm>
            <a:off x="1056980" y="4254780"/>
            <a:ext cx="3466013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9600">
                <a:solidFill>
                  <a:srgbClr val="DA6C67"/>
                </a:solidFill>
                <a:latin typeface="Bebas Neue" panose="020B0606020202050201" pitchFamily="34" charset="77"/>
              </a:rPr>
              <a:t>EXPLORE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AC840F7-D9A2-874D-9D75-B60142F9DCAC}"/>
              </a:ext>
            </a:extLst>
          </p:cNvPr>
          <p:cNvGrpSpPr/>
          <p:nvPr/>
        </p:nvGrpSpPr>
        <p:grpSpPr>
          <a:xfrm>
            <a:off x="7317762" y="1638755"/>
            <a:ext cx="3992230" cy="2185601"/>
            <a:chOff x="976867" y="3167503"/>
            <a:chExt cx="3992230" cy="218560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11B0170-C165-AF4F-AEDC-A54E5B936792}"/>
                </a:ext>
              </a:extLst>
            </p:cNvPr>
            <p:cNvSpPr txBox="1"/>
            <p:nvPr/>
          </p:nvSpPr>
          <p:spPr>
            <a:xfrm>
              <a:off x="976867" y="4183553"/>
              <a:ext cx="399223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consectetuer adipiscing elit, sed diam nonummy nibh euismod tincidunt ut laoreet dolore magna aliquam erat volutpat. t wisi enim ad minim veniam, </a:t>
              </a: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E92E48FD-A8C3-3642-A9CF-F6FBAD54E82B}"/>
                </a:ext>
              </a:extLst>
            </p:cNvPr>
            <p:cNvGrpSpPr/>
            <p:nvPr/>
          </p:nvGrpSpPr>
          <p:grpSpPr>
            <a:xfrm>
              <a:off x="1021140" y="3167503"/>
              <a:ext cx="3922874" cy="898136"/>
              <a:chOff x="1021140" y="2473213"/>
              <a:chExt cx="3922874" cy="898136"/>
            </a:xfrm>
          </p:grpSpPr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3F5C599B-7014-754B-A030-EB9CED470FFD}"/>
                  </a:ext>
                </a:extLst>
              </p:cNvPr>
              <p:cNvSpPr/>
              <p:nvPr/>
            </p:nvSpPr>
            <p:spPr>
              <a:xfrm>
                <a:off x="1076228" y="3254988"/>
                <a:ext cx="3867786" cy="116361"/>
              </a:xfrm>
              <a:custGeom>
                <a:avLst/>
                <a:gdLst>
                  <a:gd name="connsiteX0" fmla="*/ 0 w 3960209"/>
                  <a:gd name="connsiteY0" fmla="*/ 0 h 9525"/>
                  <a:gd name="connsiteX1" fmla="*/ 3960210 w 396020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60209" h="9525">
                    <a:moveTo>
                      <a:pt x="0" y="0"/>
                    </a:moveTo>
                    <a:lnTo>
                      <a:pt x="3960210" y="0"/>
                    </a:lnTo>
                  </a:path>
                </a:pathLst>
              </a:custGeom>
              <a:ln w="28575" cap="flat">
                <a:solidFill>
                  <a:srgbClr val="395E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E2E4ACA6-01C2-A744-9E51-DAA252455A9F}"/>
                  </a:ext>
                </a:extLst>
              </p:cNvPr>
              <p:cNvSpPr/>
              <p:nvPr/>
            </p:nvSpPr>
            <p:spPr>
              <a:xfrm>
                <a:off x="1076227" y="3254989"/>
                <a:ext cx="1115663" cy="9525"/>
              </a:xfrm>
              <a:custGeom>
                <a:avLst/>
                <a:gdLst>
                  <a:gd name="connsiteX0" fmla="*/ 0 w 1115663"/>
                  <a:gd name="connsiteY0" fmla="*/ 0 h 9525"/>
                  <a:gd name="connsiteX1" fmla="*/ 1115663 w 111566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5663" h="9525">
                    <a:moveTo>
                      <a:pt x="0" y="0"/>
                    </a:moveTo>
                    <a:lnTo>
                      <a:pt x="1115663" y="0"/>
                    </a:lnTo>
                  </a:path>
                </a:pathLst>
              </a:custGeom>
              <a:ln w="28575" cap="flat">
                <a:solidFill>
                  <a:srgbClr val="1E426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FFD010A-A00E-504F-BB43-EB8C1EE1F466}"/>
                  </a:ext>
                </a:extLst>
              </p:cNvPr>
              <p:cNvSpPr txBox="1"/>
              <p:nvPr/>
            </p:nvSpPr>
            <p:spPr>
              <a:xfrm>
                <a:off x="1021140" y="2473213"/>
                <a:ext cx="392287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>
                    <a:solidFill>
                      <a:srgbClr val="DA6C67"/>
                    </a:solidFill>
                    <a:latin typeface="Bebas Neue Book" panose="020B0606020202050201" pitchFamily="34" charset="77"/>
                  </a:rPr>
                  <a:t>MY experience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2851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B9E4A82D-6549-5E4F-8CFE-0730EAD5487B}"/>
              </a:ext>
            </a:extLst>
          </p:cNvPr>
          <p:cNvSpPr/>
          <p:nvPr/>
        </p:nvSpPr>
        <p:spPr>
          <a:xfrm>
            <a:off x="6541389" y="0"/>
            <a:ext cx="5650611" cy="6858000"/>
          </a:xfrm>
          <a:custGeom>
            <a:avLst/>
            <a:gdLst>
              <a:gd name="connsiteX0" fmla="*/ 0 w 5678328"/>
              <a:gd name="connsiteY0" fmla="*/ 0 h 6858000"/>
              <a:gd name="connsiteX1" fmla="*/ 5678329 w 5678328"/>
              <a:gd name="connsiteY1" fmla="*/ 0 h 6858000"/>
              <a:gd name="connsiteX2" fmla="*/ 5678329 w 5678328"/>
              <a:gd name="connsiteY2" fmla="*/ 6858000 h 6858000"/>
              <a:gd name="connsiteX3" fmla="*/ 0 w 567832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8328" h="6858000">
                <a:moveTo>
                  <a:pt x="0" y="0"/>
                </a:moveTo>
                <a:lnTo>
                  <a:pt x="5678329" y="0"/>
                </a:lnTo>
                <a:lnTo>
                  <a:pt x="56783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1F4C405-F4FA-3148-9282-32DBFD26213E}"/>
              </a:ext>
            </a:extLst>
          </p:cNvPr>
          <p:cNvGrpSpPr/>
          <p:nvPr/>
        </p:nvGrpSpPr>
        <p:grpSpPr>
          <a:xfrm>
            <a:off x="842275" y="1243397"/>
            <a:ext cx="2856421" cy="2185601"/>
            <a:chOff x="976867" y="3167503"/>
            <a:chExt cx="3992230" cy="218560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E71C025-F126-2E4F-801A-4BE45448CC6E}"/>
                </a:ext>
              </a:extLst>
            </p:cNvPr>
            <p:cNvSpPr txBox="1"/>
            <p:nvPr/>
          </p:nvSpPr>
          <p:spPr>
            <a:xfrm>
              <a:off x="976867" y="4183553"/>
              <a:ext cx="399223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consectetuer adipiscing elit, sed diam nonummy nibh euismod tincidunt ut laoreet dolore magna aliquam erat volutpat. t wisi enim ad minim veniam, </a:t>
              </a: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E15EFAB-6943-3F49-8135-045E5DC7C010}"/>
                </a:ext>
              </a:extLst>
            </p:cNvPr>
            <p:cNvGrpSpPr/>
            <p:nvPr/>
          </p:nvGrpSpPr>
          <p:grpSpPr>
            <a:xfrm>
              <a:off x="1021140" y="3167503"/>
              <a:ext cx="3922874" cy="898136"/>
              <a:chOff x="1021140" y="2473213"/>
              <a:chExt cx="3922874" cy="898136"/>
            </a:xfrm>
          </p:grpSpPr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9C137C77-9ABE-FF43-87D6-8CF64B74BD05}"/>
                  </a:ext>
                </a:extLst>
              </p:cNvPr>
              <p:cNvSpPr/>
              <p:nvPr/>
            </p:nvSpPr>
            <p:spPr>
              <a:xfrm>
                <a:off x="1076228" y="3254988"/>
                <a:ext cx="3867786" cy="116361"/>
              </a:xfrm>
              <a:custGeom>
                <a:avLst/>
                <a:gdLst>
                  <a:gd name="connsiteX0" fmla="*/ 0 w 3960209"/>
                  <a:gd name="connsiteY0" fmla="*/ 0 h 9525"/>
                  <a:gd name="connsiteX1" fmla="*/ 3960210 w 396020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60209" h="9525">
                    <a:moveTo>
                      <a:pt x="0" y="0"/>
                    </a:moveTo>
                    <a:lnTo>
                      <a:pt x="3960210" y="0"/>
                    </a:lnTo>
                  </a:path>
                </a:pathLst>
              </a:custGeom>
              <a:ln w="28575" cap="flat">
                <a:solidFill>
                  <a:srgbClr val="395E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DD326BA3-C1C2-BA45-8B69-9B512BE2468D}"/>
                  </a:ext>
                </a:extLst>
              </p:cNvPr>
              <p:cNvSpPr/>
              <p:nvPr/>
            </p:nvSpPr>
            <p:spPr>
              <a:xfrm>
                <a:off x="1076227" y="3254989"/>
                <a:ext cx="1115663" cy="9525"/>
              </a:xfrm>
              <a:custGeom>
                <a:avLst/>
                <a:gdLst>
                  <a:gd name="connsiteX0" fmla="*/ 0 w 1115663"/>
                  <a:gd name="connsiteY0" fmla="*/ 0 h 9525"/>
                  <a:gd name="connsiteX1" fmla="*/ 1115663 w 111566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5663" h="9525">
                    <a:moveTo>
                      <a:pt x="0" y="0"/>
                    </a:moveTo>
                    <a:lnTo>
                      <a:pt x="1115663" y="0"/>
                    </a:lnTo>
                  </a:path>
                </a:pathLst>
              </a:custGeom>
              <a:ln w="28575" cap="flat">
                <a:solidFill>
                  <a:srgbClr val="1E426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59A3848-501E-E54D-A2A4-AD94FA12AE8C}"/>
                  </a:ext>
                </a:extLst>
              </p:cNvPr>
              <p:cNvSpPr txBox="1"/>
              <p:nvPr/>
            </p:nvSpPr>
            <p:spPr>
              <a:xfrm>
                <a:off x="1021140" y="2473213"/>
                <a:ext cx="392287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>
                    <a:solidFill>
                      <a:srgbClr val="DA6C67"/>
                    </a:solidFill>
                    <a:latin typeface="Bebas Neue Book" panose="020B0606020202050201" pitchFamily="34" charset="77"/>
                  </a:rPr>
                  <a:t>MY experience</a:t>
                </a:r>
              </a:p>
            </p:txBody>
          </p:sp>
        </p:grp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C7DABB2-E157-DE43-86ED-AB3A689A6E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30844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1223577E-ED29-9C40-A3DF-58CE9F7A6AF8}"/>
              </a:ext>
            </a:extLst>
          </p:cNvPr>
          <p:cNvSpPr/>
          <p:nvPr/>
        </p:nvSpPr>
        <p:spPr>
          <a:xfrm>
            <a:off x="9926954" y="4963001"/>
            <a:ext cx="905828" cy="1046035"/>
          </a:xfrm>
          <a:custGeom>
            <a:avLst/>
            <a:gdLst>
              <a:gd name="connsiteX0" fmla="*/ 905828 w 905828"/>
              <a:gd name="connsiteY0" fmla="*/ 523018 h 1046035"/>
              <a:gd name="connsiteX1" fmla="*/ 0 w 905828"/>
              <a:gd name="connsiteY1" fmla="*/ 0 h 1046035"/>
              <a:gd name="connsiteX2" fmla="*/ 0 w 905828"/>
              <a:gd name="connsiteY2" fmla="*/ 1046036 h 1046035"/>
              <a:gd name="connsiteX3" fmla="*/ 905828 w 905828"/>
              <a:gd name="connsiteY3" fmla="*/ 523018 h 1046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5828" h="1046035">
                <a:moveTo>
                  <a:pt x="905828" y="523018"/>
                </a:moveTo>
                <a:lnTo>
                  <a:pt x="0" y="0"/>
                </a:lnTo>
                <a:lnTo>
                  <a:pt x="0" y="1046036"/>
                </a:lnTo>
                <a:lnTo>
                  <a:pt x="905828" y="523018"/>
                </a:lnTo>
                <a:close/>
              </a:path>
            </a:pathLst>
          </a:custGeom>
          <a:solidFill>
            <a:srgbClr val="DB6F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9514ECE-F84A-1541-BCAC-C10A1BA488BC}"/>
              </a:ext>
            </a:extLst>
          </p:cNvPr>
          <p:cNvSpPr/>
          <p:nvPr/>
        </p:nvSpPr>
        <p:spPr>
          <a:xfrm>
            <a:off x="672782" y="5080050"/>
            <a:ext cx="3960209" cy="9525"/>
          </a:xfrm>
          <a:custGeom>
            <a:avLst/>
            <a:gdLst>
              <a:gd name="connsiteX0" fmla="*/ 0 w 3960209"/>
              <a:gd name="connsiteY0" fmla="*/ 0 h 9525"/>
              <a:gd name="connsiteX1" fmla="*/ 3960209 w 3960209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60209" h="9525">
                <a:moveTo>
                  <a:pt x="0" y="0"/>
                </a:moveTo>
                <a:lnTo>
                  <a:pt x="3960209" y="0"/>
                </a:lnTo>
              </a:path>
            </a:pathLst>
          </a:custGeom>
          <a:ln w="28575" cap="flat">
            <a:solidFill>
              <a:srgbClr val="395E7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9EEE43-AF2F-754A-B1BA-2C8DE10C8A67}"/>
              </a:ext>
            </a:extLst>
          </p:cNvPr>
          <p:cNvSpPr txBox="1"/>
          <p:nvPr/>
        </p:nvSpPr>
        <p:spPr>
          <a:xfrm>
            <a:off x="646078" y="5170642"/>
            <a:ext cx="398691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consectetuer adipiscing elit, sed diam nonummy nibh euismod tincidunt ut laoreet dolore magna aliquam erat volutpat. t wisi enim ad minim veniam,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4739AA4-8B33-7C41-9FAF-D0407740AA72}"/>
              </a:ext>
            </a:extLst>
          </p:cNvPr>
          <p:cNvSpPr txBox="1"/>
          <p:nvPr/>
        </p:nvSpPr>
        <p:spPr>
          <a:xfrm>
            <a:off x="646078" y="4287968"/>
            <a:ext cx="39228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DA6C67"/>
                </a:solidFill>
                <a:latin typeface="Bebas Neue Book" panose="020B0606020202050201" pitchFamily="34" charset="77"/>
              </a:rPr>
              <a:t>My experience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F21F937E-CBAF-A54B-96FC-ED574F60E843}"/>
              </a:ext>
            </a:extLst>
          </p:cNvPr>
          <p:cNvSpPr/>
          <p:nvPr/>
        </p:nvSpPr>
        <p:spPr>
          <a:xfrm>
            <a:off x="5313220" y="5080050"/>
            <a:ext cx="3960209" cy="9525"/>
          </a:xfrm>
          <a:custGeom>
            <a:avLst/>
            <a:gdLst>
              <a:gd name="connsiteX0" fmla="*/ 0 w 3960209"/>
              <a:gd name="connsiteY0" fmla="*/ 0 h 9525"/>
              <a:gd name="connsiteX1" fmla="*/ 3960209 w 3960209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60209" h="9525">
                <a:moveTo>
                  <a:pt x="0" y="0"/>
                </a:moveTo>
                <a:lnTo>
                  <a:pt x="3960209" y="0"/>
                </a:lnTo>
              </a:path>
            </a:pathLst>
          </a:custGeom>
          <a:ln w="28575" cap="flat">
            <a:solidFill>
              <a:srgbClr val="395E7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071ACA4-7E53-2A4B-955D-8A2070CBEF62}"/>
              </a:ext>
            </a:extLst>
          </p:cNvPr>
          <p:cNvSpPr txBox="1"/>
          <p:nvPr/>
        </p:nvSpPr>
        <p:spPr>
          <a:xfrm>
            <a:off x="5286516" y="5170642"/>
            <a:ext cx="398691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consectetuer adipiscing elit, sed diam nonummy nibh euismod tincidunt ut laoreet dolore magna aliquam erat volutpat. t wisi enim ad minim veniam,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5F9771-D013-3C49-BA8A-A984AFC0EA6F}"/>
              </a:ext>
            </a:extLst>
          </p:cNvPr>
          <p:cNvSpPr txBox="1"/>
          <p:nvPr/>
        </p:nvSpPr>
        <p:spPr>
          <a:xfrm>
            <a:off x="5286516" y="4287968"/>
            <a:ext cx="39228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DA6C67"/>
                </a:solidFill>
                <a:latin typeface="Bebas Neue Book" panose="020B0606020202050201" pitchFamily="34" charset="77"/>
              </a:rPr>
              <a:t>My experience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75376C5-9DBD-9548-97E4-0BE7571130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33690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>
            <a:extLst>
              <a:ext uri="{FF2B5EF4-FFF2-40B4-BE49-F238E27FC236}">
                <a16:creationId xmlns:a16="http://schemas.microsoft.com/office/drawing/2014/main" id="{B639BB9C-A3A9-6F4D-B39E-632C0CE66BA8}"/>
              </a:ext>
            </a:extLst>
          </p:cNvPr>
          <p:cNvSpPr/>
          <p:nvPr/>
        </p:nvSpPr>
        <p:spPr>
          <a:xfrm>
            <a:off x="6768465" y="2825115"/>
            <a:ext cx="3960304" cy="9525"/>
          </a:xfrm>
          <a:custGeom>
            <a:avLst/>
            <a:gdLst>
              <a:gd name="connsiteX0" fmla="*/ 0 w 3960304"/>
              <a:gd name="connsiteY0" fmla="*/ 0 h 9525"/>
              <a:gd name="connsiteX1" fmla="*/ 3960305 w 3960304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60304" h="9525">
                <a:moveTo>
                  <a:pt x="0" y="0"/>
                </a:moveTo>
                <a:lnTo>
                  <a:pt x="3960305" y="0"/>
                </a:lnTo>
              </a:path>
            </a:pathLst>
          </a:custGeom>
          <a:ln w="28575" cap="flat">
            <a:solidFill>
              <a:srgbClr val="395E7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597518-77ED-1F40-9CDB-874261ED5788}"/>
              </a:ext>
            </a:extLst>
          </p:cNvPr>
          <p:cNvSpPr txBox="1"/>
          <p:nvPr/>
        </p:nvSpPr>
        <p:spPr>
          <a:xfrm>
            <a:off x="1008888" y="930314"/>
            <a:ext cx="201529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>
                <a:solidFill>
                  <a:srgbClr val="DA6C67"/>
                </a:solidFill>
                <a:latin typeface="Poppins" pitchFamily="2" charset="77"/>
                <a:cs typeface="Poppins" pitchFamily="2" charset="77"/>
              </a:rPr>
              <a:t>‘01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F9CC0D-AB93-7649-B073-FFD534ACAD71}"/>
              </a:ext>
            </a:extLst>
          </p:cNvPr>
          <p:cNvSpPr txBox="1"/>
          <p:nvPr/>
        </p:nvSpPr>
        <p:spPr>
          <a:xfrm>
            <a:off x="6787897" y="575489"/>
            <a:ext cx="46238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DA6C67"/>
                </a:solidFill>
                <a:latin typeface="Poppins" pitchFamily="2" charset="77"/>
                <a:cs typeface="Poppins" pitchFamily="2" charset="77"/>
              </a:rPr>
              <a:t>Epitome of comport &amp; Beauty in Fashion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F086903-2144-3941-902F-1A130FEE238D}"/>
              </a:ext>
            </a:extLst>
          </p:cNvPr>
          <p:cNvGrpSpPr/>
          <p:nvPr/>
        </p:nvGrpSpPr>
        <p:grpSpPr>
          <a:xfrm>
            <a:off x="976867" y="3167503"/>
            <a:ext cx="3992230" cy="2185601"/>
            <a:chOff x="976867" y="3167503"/>
            <a:chExt cx="3992230" cy="218560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C2ED36F-C2DA-A04F-89D3-C96DAC40BFD5}"/>
                </a:ext>
              </a:extLst>
            </p:cNvPr>
            <p:cNvSpPr txBox="1"/>
            <p:nvPr/>
          </p:nvSpPr>
          <p:spPr>
            <a:xfrm>
              <a:off x="976867" y="4183553"/>
              <a:ext cx="399223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consectetuer adipiscing elit, sed diam nonummy nibh euismod tincidunt ut laoreet dolore magna aliquam erat volutpat. t wisi enim ad minim veniam, 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4B0FCDD-6ABA-9248-9B9B-491AAF2AA8D8}"/>
                </a:ext>
              </a:extLst>
            </p:cNvPr>
            <p:cNvGrpSpPr/>
            <p:nvPr/>
          </p:nvGrpSpPr>
          <p:grpSpPr>
            <a:xfrm>
              <a:off x="1021140" y="3167503"/>
              <a:ext cx="3922874" cy="898136"/>
              <a:chOff x="1021140" y="2473213"/>
              <a:chExt cx="3922874" cy="898136"/>
            </a:xfrm>
          </p:grpSpPr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47087E1A-E2FF-214D-A872-63FCA1E1A305}"/>
                  </a:ext>
                </a:extLst>
              </p:cNvPr>
              <p:cNvSpPr/>
              <p:nvPr/>
            </p:nvSpPr>
            <p:spPr>
              <a:xfrm>
                <a:off x="1076228" y="3254988"/>
                <a:ext cx="3867786" cy="116361"/>
              </a:xfrm>
              <a:custGeom>
                <a:avLst/>
                <a:gdLst>
                  <a:gd name="connsiteX0" fmla="*/ 0 w 3960209"/>
                  <a:gd name="connsiteY0" fmla="*/ 0 h 9525"/>
                  <a:gd name="connsiteX1" fmla="*/ 3960210 w 396020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60209" h="9525">
                    <a:moveTo>
                      <a:pt x="0" y="0"/>
                    </a:moveTo>
                    <a:lnTo>
                      <a:pt x="3960210" y="0"/>
                    </a:lnTo>
                  </a:path>
                </a:pathLst>
              </a:custGeom>
              <a:ln w="28575" cap="flat">
                <a:solidFill>
                  <a:srgbClr val="395E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A5FC13F1-2827-B547-BDF4-4811C719E6EE}"/>
                  </a:ext>
                </a:extLst>
              </p:cNvPr>
              <p:cNvSpPr/>
              <p:nvPr/>
            </p:nvSpPr>
            <p:spPr>
              <a:xfrm>
                <a:off x="1076227" y="3254989"/>
                <a:ext cx="1115663" cy="9525"/>
              </a:xfrm>
              <a:custGeom>
                <a:avLst/>
                <a:gdLst>
                  <a:gd name="connsiteX0" fmla="*/ 0 w 1115663"/>
                  <a:gd name="connsiteY0" fmla="*/ 0 h 9525"/>
                  <a:gd name="connsiteX1" fmla="*/ 1115663 w 111566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5663" h="9525">
                    <a:moveTo>
                      <a:pt x="0" y="0"/>
                    </a:moveTo>
                    <a:lnTo>
                      <a:pt x="1115663" y="0"/>
                    </a:lnTo>
                  </a:path>
                </a:pathLst>
              </a:custGeom>
              <a:ln w="28575" cap="flat">
                <a:solidFill>
                  <a:srgbClr val="1E426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449D250-E490-F542-97C1-BFA913491C60}"/>
                  </a:ext>
                </a:extLst>
              </p:cNvPr>
              <p:cNvSpPr txBox="1"/>
              <p:nvPr/>
            </p:nvSpPr>
            <p:spPr>
              <a:xfrm>
                <a:off x="1021140" y="2473213"/>
                <a:ext cx="392287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>
                    <a:solidFill>
                      <a:srgbClr val="DA6C67"/>
                    </a:solidFill>
                    <a:latin typeface="Bebas Neue Book" panose="020B0606020202050201" pitchFamily="34" charset="77"/>
                  </a:rPr>
                  <a:t>MY experience</a:t>
                </a:r>
              </a:p>
            </p:txBody>
          </p:sp>
        </p:grp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EB7718-15EA-804F-A4C0-E5DEC890FE2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603121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EC4F989-A652-134B-BBCC-2B6517096C7D}"/>
              </a:ext>
            </a:extLst>
          </p:cNvPr>
          <p:cNvSpPr txBox="1"/>
          <p:nvPr/>
        </p:nvSpPr>
        <p:spPr>
          <a:xfrm>
            <a:off x="875295" y="783476"/>
            <a:ext cx="232467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>
                <a:solidFill>
                  <a:srgbClr val="DA6C67"/>
                </a:solidFill>
                <a:latin typeface="Poppins" pitchFamily="2" charset="77"/>
                <a:cs typeface="Poppins" pitchFamily="2" charset="77"/>
              </a:rPr>
              <a:t>‘02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E637F4F4-6197-3949-B5DB-5BA52A42A383}"/>
              </a:ext>
            </a:extLst>
          </p:cNvPr>
          <p:cNvSpPr/>
          <p:nvPr/>
        </p:nvSpPr>
        <p:spPr>
          <a:xfrm>
            <a:off x="4794505" y="4693920"/>
            <a:ext cx="3022058" cy="9525"/>
          </a:xfrm>
          <a:custGeom>
            <a:avLst/>
            <a:gdLst>
              <a:gd name="connsiteX0" fmla="*/ 0 w 3960209"/>
              <a:gd name="connsiteY0" fmla="*/ 0 h 9525"/>
              <a:gd name="connsiteX1" fmla="*/ 3960209 w 3960209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60209" h="9525">
                <a:moveTo>
                  <a:pt x="0" y="0"/>
                </a:moveTo>
                <a:lnTo>
                  <a:pt x="3960209" y="0"/>
                </a:lnTo>
              </a:path>
            </a:pathLst>
          </a:custGeom>
          <a:ln w="28575" cap="flat">
            <a:solidFill>
              <a:srgbClr val="395E7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2CC7FF-D403-8447-9A36-30242A96DA24}"/>
              </a:ext>
            </a:extLst>
          </p:cNvPr>
          <p:cNvSpPr txBox="1"/>
          <p:nvPr/>
        </p:nvSpPr>
        <p:spPr>
          <a:xfrm>
            <a:off x="4762483" y="4841921"/>
            <a:ext cx="30785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consectetuer adipiscing elit, sed diam nonummy nibh euismod tincidunt ut laoreet dolore magna aliquam erat volutpat. t wisi enim ad minim veniam,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175DA6-FC14-5E44-A8A9-2E2AE8289AB7}"/>
              </a:ext>
            </a:extLst>
          </p:cNvPr>
          <p:cNvSpPr txBox="1"/>
          <p:nvPr/>
        </p:nvSpPr>
        <p:spPr>
          <a:xfrm>
            <a:off x="4794504" y="3991520"/>
            <a:ext cx="30464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DA6C67"/>
                </a:solidFill>
                <a:latin typeface="Bebas Neue Book" panose="020B0606020202050201" pitchFamily="34" charset="77"/>
              </a:rPr>
              <a:t>My experience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4C5CA5F6-EA1E-AA4C-BE3A-F09201228A8E}"/>
              </a:ext>
            </a:extLst>
          </p:cNvPr>
          <p:cNvSpPr/>
          <p:nvPr/>
        </p:nvSpPr>
        <p:spPr>
          <a:xfrm>
            <a:off x="8397241" y="4693920"/>
            <a:ext cx="3022058" cy="9525"/>
          </a:xfrm>
          <a:custGeom>
            <a:avLst/>
            <a:gdLst>
              <a:gd name="connsiteX0" fmla="*/ 0 w 3960209"/>
              <a:gd name="connsiteY0" fmla="*/ 0 h 9525"/>
              <a:gd name="connsiteX1" fmla="*/ 3960209 w 3960209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60209" h="9525">
                <a:moveTo>
                  <a:pt x="0" y="0"/>
                </a:moveTo>
                <a:lnTo>
                  <a:pt x="3960209" y="0"/>
                </a:lnTo>
              </a:path>
            </a:pathLst>
          </a:custGeom>
          <a:ln w="28575" cap="flat">
            <a:solidFill>
              <a:srgbClr val="395E7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9795C2-0577-8749-B646-6D68B9EB5ECB}"/>
              </a:ext>
            </a:extLst>
          </p:cNvPr>
          <p:cNvSpPr txBox="1"/>
          <p:nvPr/>
        </p:nvSpPr>
        <p:spPr>
          <a:xfrm>
            <a:off x="8365219" y="4841921"/>
            <a:ext cx="30785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consectetuer adipiscing elit, sed diam nonummy nibh euismod tincidunt ut laoreet dolore magna aliquam erat volutpat. t wisi enim ad minim veniam,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4BDFF0-9F36-674C-85D8-844D2452E830}"/>
              </a:ext>
            </a:extLst>
          </p:cNvPr>
          <p:cNvSpPr txBox="1"/>
          <p:nvPr/>
        </p:nvSpPr>
        <p:spPr>
          <a:xfrm>
            <a:off x="8397240" y="3991520"/>
            <a:ext cx="30464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DA6C67"/>
                </a:solidFill>
                <a:latin typeface="Bebas Neue Book" panose="020B0606020202050201" pitchFamily="34" charset="77"/>
              </a:rPr>
              <a:t>My experience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4E43FAB-4ECC-2E49-8AE0-BFBC354D01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81351AC-3B4E-EF47-A167-A251884B4E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117337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7B82BD6A-12EF-704A-8FAE-119A7319241B}"/>
              </a:ext>
            </a:extLst>
          </p:cNvPr>
          <p:cNvSpPr/>
          <p:nvPr/>
        </p:nvSpPr>
        <p:spPr>
          <a:xfrm>
            <a:off x="8177785" y="3839012"/>
            <a:ext cx="3022058" cy="9525"/>
          </a:xfrm>
          <a:custGeom>
            <a:avLst/>
            <a:gdLst>
              <a:gd name="connsiteX0" fmla="*/ 0 w 3960209"/>
              <a:gd name="connsiteY0" fmla="*/ 0 h 9525"/>
              <a:gd name="connsiteX1" fmla="*/ 3960209 w 3960209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60209" h="9525">
                <a:moveTo>
                  <a:pt x="0" y="0"/>
                </a:moveTo>
                <a:lnTo>
                  <a:pt x="3960209" y="0"/>
                </a:lnTo>
              </a:path>
            </a:pathLst>
          </a:custGeom>
          <a:ln w="28575" cap="flat">
            <a:solidFill>
              <a:srgbClr val="395E7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D483E6-B142-CE41-915C-C103672A9CB3}"/>
              </a:ext>
            </a:extLst>
          </p:cNvPr>
          <p:cNvSpPr txBox="1"/>
          <p:nvPr/>
        </p:nvSpPr>
        <p:spPr>
          <a:xfrm>
            <a:off x="8145763" y="3987013"/>
            <a:ext cx="30785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consectetuer adipiscing elit, sed diam nonummy nibh euismod tincidunt ut laoreet dolore magna aliquam erat volutpat. t wisi enim ad minim veniam,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B76169-8282-9443-9F34-79C83F870273}"/>
              </a:ext>
            </a:extLst>
          </p:cNvPr>
          <p:cNvSpPr txBox="1"/>
          <p:nvPr/>
        </p:nvSpPr>
        <p:spPr>
          <a:xfrm>
            <a:off x="8177784" y="3136612"/>
            <a:ext cx="30464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DA6C67"/>
                </a:solidFill>
                <a:latin typeface="Bebas Neue Book" panose="020B0606020202050201" pitchFamily="34" charset="77"/>
              </a:rPr>
              <a:t>My experience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7108F69-1EA5-CD49-B846-C2430C965D0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00280EA-F306-A74B-A7A9-5B8ADB1556A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4007050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1401</Words>
  <Application>Microsoft Macintosh PowerPoint</Application>
  <PresentationFormat>Widescreen</PresentationFormat>
  <Paragraphs>202</Paragraphs>
  <Slides>36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6" baseType="lpstr">
      <vt:lpstr>Arial</vt:lpstr>
      <vt:lpstr>Bebas Neue</vt:lpstr>
      <vt:lpstr>Bebas Neue Book</vt:lpstr>
      <vt:lpstr>Calibri</vt:lpstr>
      <vt:lpstr>Calibri Light</vt:lpstr>
      <vt:lpstr>Poppins</vt:lpstr>
      <vt:lpstr>Poppins Light</vt:lpstr>
      <vt:lpstr>Raleway Medium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yosep hendhry</dc:creator>
  <cp:lastModifiedBy>yosep hendhry</cp:lastModifiedBy>
  <cp:revision>52</cp:revision>
  <dcterms:created xsi:type="dcterms:W3CDTF">2020-03-04T04:14:07Z</dcterms:created>
  <dcterms:modified xsi:type="dcterms:W3CDTF">2020-04-24T16:14:42Z</dcterms:modified>
</cp:coreProperties>
</file>