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61" r:id="rId4"/>
    <p:sldId id="28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8" r:id="rId26"/>
    <p:sldId id="289" r:id="rId27"/>
    <p:sldId id="290" r:id="rId28"/>
    <p:sldId id="291" r:id="rId29"/>
    <p:sldId id="292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4FD3"/>
    <a:srgbClr val="2B313D"/>
    <a:srgbClr val="F8F8F8"/>
    <a:srgbClr val="F366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8" autoAdjust="0"/>
    <p:restoredTop sz="94660"/>
  </p:normalViewPr>
  <p:slideViewPr>
    <p:cSldViewPr snapToGrid="0">
      <p:cViewPr>
        <p:scale>
          <a:sx n="75" d="100"/>
          <a:sy n="75" d="100"/>
        </p:scale>
        <p:origin x="734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91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AB6609-17DD-43EC-BA79-685EF9B7CE47}"/>
              </a:ext>
            </a:extLst>
          </p:cNvPr>
          <p:cNvSpPr/>
          <p:nvPr userDrawn="1"/>
        </p:nvSpPr>
        <p:spPr>
          <a:xfrm>
            <a:off x="6111323" y="0"/>
            <a:ext cx="2476373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15EBD3-550F-4FB2-8C0F-01E326BDB542}"/>
              </a:ext>
            </a:extLst>
          </p:cNvPr>
          <p:cNvSpPr/>
          <p:nvPr userDrawn="1"/>
        </p:nvSpPr>
        <p:spPr>
          <a:xfrm>
            <a:off x="3604302" y="2573564"/>
            <a:ext cx="2476373" cy="2917199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A59B2C-6FE3-4501-8228-3823BD7B4C9A}"/>
              </a:ext>
            </a:extLst>
          </p:cNvPr>
          <p:cNvCxnSpPr>
            <a:cxnSpLocks/>
          </p:cNvCxnSpPr>
          <p:nvPr userDrawn="1"/>
        </p:nvCxnSpPr>
        <p:spPr>
          <a:xfrm>
            <a:off x="1097281" y="4032163"/>
            <a:ext cx="9997438" cy="0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336319-853C-409A-B217-0AC13A2FD9EB}"/>
              </a:ext>
            </a:extLst>
          </p:cNvPr>
          <p:cNvCxnSpPr>
            <a:cxnSpLocks/>
          </p:cNvCxnSpPr>
          <p:nvPr userDrawn="1"/>
        </p:nvCxnSpPr>
        <p:spPr>
          <a:xfrm>
            <a:off x="3904561" y="4032163"/>
            <a:ext cx="1696109" cy="0"/>
          </a:xfrm>
          <a:prstGeom prst="line">
            <a:avLst/>
          </a:prstGeom>
          <a:ln>
            <a:solidFill>
              <a:srgbClr val="F366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784440-1BC3-4D4E-A4D0-0E8EA6794D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11324" y="1097278"/>
            <a:ext cx="2476373" cy="1440911"/>
          </a:xfrm>
          <a:custGeom>
            <a:avLst/>
            <a:gdLst>
              <a:gd name="connsiteX0" fmla="*/ 0 w 2476373"/>
              <a:gd name="connsiteY0" fmla="*/ 0 h 1440911"/>
              <a:gd name="connsiteX1" fmla="*/ 2476373 w 2476373"/>
              <a:gd name="connsiteY1" fmla="*/ 0 h 1440911"/>
              <a:gd name="connsiteX2" fmla="*/ 2476373 w 2476373"/>
              <a:gd name="connsiteY2" fmla="*/ 1440911 h 1440911"/>
              <a:gd name="connsiteX3" fmla="*/ 0 w 2476373"/>
              <a:gd name="connsiteY3" fmla="*/ 1440911 h 144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1440911">
                <a:moveTo>
                  <a:pt x="0" y="0"/>
                </a:moveTo>
                <a:lnTo>
                  <a:pt x="2476373" y="0"/>
                </a:lnTo>
                <a:lnTo>
                  <a:pt x="2476373" y="1440911"/>
                </a:lnTo>
                <a:lnTo>
                  <a:pt x="0" y="1440911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07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44C3D2F-AE41-4484-93CF-895CD29561C3}"/>
              </a:ext>
            </a:extLst>
          </p:cNvPr>
          <p:cNvSpPr/>
          <p:nvPr userDrawn="1"/>
        </p:nvSpPr>
        <p:spPr>
          <a:xfrm>
            <a:off x="6111324" y="1097276"/>
            <a:ext cx="4983396" cy="439106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6DE6B2-66C3-4525-988B-71D3E14B10BB}"/>
              </a:ext>
            </a:extLst>
          </p:cNvPr>
          <p:cNvSpPr/>
          <p:nvPr userDrawn="1"/>
        </p:nvSpPr>
        <p:spPr>
          <a:xfrm>
            <a:off x="611132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3A9A2A-D633-4E92-A4A5-B2C89AE71185}"/>
              </a:ext>
            </a:extLst>
          </p:cNvPr>
          <p:cNvSpPr/>
          <p:nvPr userDrawn="1"/>
        </p:nvSpPr>
        <p:spPr>
          <a:xfrm>
            <a:off x="3604183" y="0"/>
            <a:ext cx="2476373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8B61312-E80A-46A1-AC51-24D9C9C5C342}"/>
              </a:ext>
            </a:extLst>
          </p:cNvPr>
          <p:cNvCxnSpPr>
            <a:cxnSpLocks/>
          </p:cNvCxnSpPr>
          <p:nvPr userDrawn="1"/>
        </p:nvCxnSpPr>
        <p:spPr>
          <a:xfrm>
            <a:off x="6660245" y="4049853"/>
            <a:ext cx="3883596" cy="0"/>
          </a:xfrm>
          <a:prstGeom prst="line">
            <a:avLst/>
          </a:prstGeom>
          <a:ln>
            <a:solidFill>
              <a:srgbClr val="F366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651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8F2F68-506E-4B23-9925-4DA3F7E9BA7D}"/>
              </a:ext>
            </a:extLst>
          </p:cNvPr>
          <p:cNvSpPr/>
          <p:nvPr userDrawn="1"/>
        </p:nvSpPr>
        <p:spPr>
          <a:xfrm>
            <a:off x="-6001" y="-1"/>
            <a:ext cx="6597889" cy="65978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5A7E3F-3327-4B4B-BE44-2B647AAF568B}"/>
              </a:ext>
            </a:extLst>
          </p:cNvPr>
          <p:cNvSpPr/>
          <p:nvPr userDrawn="1"/>
        </p:nvSpPr>
        <p:spPr>
          <a:xfrm>
            <a:off x="-2" y="2573565"/>
            <a:ext cx="1066633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E4784A-E965-4938-8ECC-C982FF2B2588}"/>
              </a:ext>
            </a:extLst>
          </p:cNvPr>
          <p:cNvSpPr/>
          <p:nvPr userDrawn="1"/>
        </p:nvSpPr>
        <p:spPr>
          <a:xfrm>
            <a:off x="1097281" y="1097277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BB5ECF-0D91-4BA2-9CFF-6477597AD077}"/>
              </a:ext>
            </a:extLst>
          </p:cNvPr>
          <p:cNvSpPr/>
          <p:nvPr userDrawn="1"/>
        </p:nvSpPr>
        <p:spPr>
          <a:xfrm>
            <a:off x="1097282" y="4049853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1BC2FC-4605-4A52-A435-5EABC2B1639F}"/>
              </a:ext>
            </a:extLst>
          </p:cNvPr>
          <p:cNvSpPr/>
          <p:nvPr userDrawn="1"/>
        </p:nvSpPr>
        <p:spPr>
          <a:xfrm>
            <a:off x="2573569" y="1097277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6175D6-47C7-48BD-8332-B97C03CD2A74}"/>
              </a:ext>
            </a:extLst>
          </p:cNvPr>
          <p:cNvSpPr/>
          <p:nvPr userDrawn="1"/>
        </p:nvSpPr>
        <p:spPr>
          <a:xfrm>
            <a:off x="2573570" y="4049853"/>
            <a:ext cx="1444752" cy="1440911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E8F54F-C5ED-4B8D-B9EE-BA1A9FAE12F2}"/>
              </a:ext>
            </a:extLst>
          </p:cNvPr>
          <p:cNvSpPr/>
          <p:nvPr userDrawn="1"/>
        </p:nvSpPr>
        <p:spPr>
          <a:xfrm>
            <a:off x="2573570" y="2573565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3BCB9A-FEA8-47CA-BE0F-8C026581EA5F}"/>
              </a:ext>
            </a:extLst>
          </p:cNvPr>
          <p:cNvSpPr/>
          <p:nvPr userDrawn="1"/>
        </p:nvSpPr>
        <p:spPr>
          <a:xfrm>
            <a:off x="4049858" y="4049853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BFE159-20B5-4987-8BC3-9209FA4EBAB9}"/>
              </a:ext>
            </a:extLst>
          </p:cNvPr>
          <p:cNvSpPr/>
          <p:nvPr userDrawn="1"/>
        </p:nvSpPr>
        <p:spPr>
          <a:xfrm>
            <a:off x="4049858" y="2573565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0A7296-CDAD-4BCD-A64D-735911C8D1F4}"/>
              </a:ext>
            </a:extLst>
          </p:cNvPr>
          <p:cNvSpPr/>
          <p:nvPr userDrawn="1"/>
        </p:nvSpPr>
        <p:spPr>
          <a:xfrm>
            <a:off x="4049857" y="1097277"/>
            <a:ext cx="1444752" cy="1440911"/>
          </a:xfrm>
          <a:prstGeom prst="rect">
            <a:avLst/>
          </a:prstGeom>
          <a:solidFill>
            <a:srgbClr val="524FD3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9A3DBA-E985-4F53-873F-DA0C6503FF5A}"/>
              </a:ext>
            </a:extLst>
          </p:cNvPr>
          <p:cNvSpPr/>
          <p:nvPr userDrawn="1"/>
        </p:nvSpPr>
        <p:spPr>
          <a:xfrm>
            <a:off x="1097282" y="2573565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518332-D288-4BEA-8C01-98AA34A776F2}"/>
              </a:ext>
            </a:extLst>
          </p:cNvPr>
          <p:cNvSpPr/>
          <p:nvPr userDrawn="1"/>
        </p:nvSpPr>
        <p:spPr>
          <a:xfrm>
            <a:off x="4497913" y="1097277"/>
            <a:ext cx="548640" cy="45719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B97B62-A70B-468B-BF11-29C1CF3052EC}"/>
              </a:ext>
            </a:extLst>
          </p:cNvPr>
          <p:cNvSpPr/>
          <p:nvPr userDrawn="1"/>
        </p:nvSpPr>
        <p:spPr>
          <a:xfrm>
            <a:off x="3021626" y="4047987"/>
            <a:ext cx="548640" cy="45719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4827BA-1D48-4D29-9845-2D4F8BDE165A}"/>
              </a:ext>
            </a:extLst>
          </p:cNvPr>
          <p:cNvSpPr/>
          <p:nvPr userDrawn="1"/>
        </p:nvSpPr>
        <p:spPr>
          <a:xfrm>
            <a:off x="1545013" y="2569362"/>
            <a:ext cx="548640" cy="45719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1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3D3642-3846-48B3-8D0D-915725AB168F}"/>
              </a:ext>
            </a:extLst>
          </p:cNvPr>
          <p:cNvSpPr/>
          <p:nvPr userDrawn="1"/>
        </p:nvSpPr>
        <p:spPr>
          <a:xfrm>
            <a:off x="1102226" y="0"/>
            <a:ext cx="3314239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DE0B50-3CF4-48EA-8D12-7187DCA54C4C}"/>
              </a:ext>
            </a:extLst>
          </p:cNvPr>
          <p:cNvSpPr/>
          <p:nvPr userDrawn="1"/>
        </p:nvSpPr>
        <p:spPr>
          <a:xfrm>
            <a:off x="0" y="3309529"/>
            <a:ext cx="1066633" cy="2176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497163-F6B0-41D4-8A77-B5C677F1752A}"/>
              </a:ext>
            </a:extLst>
          </p:cNvPr>
          <p:cNvSpPr/>
          <p:nvPr userDrawn="1"/>
        </p:nvSpPr>
        <p:spPr>
          <a:xfrm>
            <a:off x="7775535" y="3309530"/>
            <a:ext cx="3314240" cy="2176863"/>
          </a:xfrm>
          <a:prstGeom prst="rect">
            <a:avLst/>
          </a:prstGeom>
          <a:solidFill>
            <a:srgbClr val="2B31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AD61BB-56F6-440B-A457-D6EFDE7C00DA}"/>
              </a:ext>
            </a:extLst>
          </p:cNvPr>
          <p:cNvSpPr/>
          <p:nvPr userDrawn="1"/>
        </p:nvSpPr>
        <p:spPr>
          <a:xfrm>
            <a:off x="4438880" y="3309530"/>
            <a:ext cx="3314240" cy="2176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F5E23D-59F1-4E9E-ABBE-2A2C6AEE94B1}"/>
              </a:ext>
            </a:extLst>
          </p:cNvPr>
          <p:cNvSpPr/>
          <p:nvPr userDrawn="1"/>
        </p:nvSpPr>
        <p:spPr>
          <a:xfrm>
            <a:off x="1102225" y="3309530"/>
            <a:ext cx="3314240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42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9FAD36F-41F8-4F7E-AD09-0A204EF091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8346" y="1097278"/>
            <a:ext cx="3573654" cy="4393487"/>
          </a:xfrm>
          <a:custGeom>
            <a:avLst/>
            <a:gdLst>
              <a:gd name="connsiteX0" fmla="*/ 0 w 3573654"/>
              <a:gd name="connsiteY0" fmla="*/ 0 h 4393487"/>
              <a:gd name="connsiteX1" fmla="*/ 3573654 w 3573654"/>
              <a:gd name="connsiteY1" fmla="*/ 0 h 4393487"/>
              <a:gd name="connsiteX2" fmla="*/ 3573654 w 3573654"/>
              <a:gd name="connsiteY2" fmla="*/ 4393487 h 4393487"/>
              <a:gd name="connsiteX3" fmla="*/ 0 w 3573654"/>
              <a:gd name="connsiteY3" fmla="*/ 4393487 h 439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3654" h="4393487">
                <a:moveTo>
                  <a:pt x="0" y="0"/>
                </a:moveTo>
                <a:lnTo>
                  <a:pt x="3573654" y="0"/>
                </a:lnTo>
                <a:lnTo>
                  <a:pt x="3573654" y="4393487"/>
                </a:lnTo>
                <a:lnTo>
                  <a:pt x="0" y="4393487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29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39A7AF-1D92-482B-8A11-2D804FC572F8}"/>
              </a:ext>
            </a:extLst>
          </p:cNvPr>
          <p:cNvSpPr/>
          <p:nvPr userDrawn="1"/>
        </p:nvSpPr>
        <p:spPr>
          <a:xfrm>
            <a:off x="1102226" y="1097277"/>
            <a:ext cx="4983395" cy="144091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4520A7-A24B-44AC-8139-5AE2399A2AD3}"/>
              </a:ext>
            </a:extLst>
          </p:cNvPr>
          <p:cNvSpPr/>
          <p:nvPr userDrawn="1"/>
        </p:nvSpPr>
        <p:spPr>
          <a:xfrm>
            <a:off x="1102226" y="2573565"/>
            <a:ext cx="4983395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B31F76-2BBE-4C3F-AF62-440D5ED0D530}"/>
              </a:ext>
            </a:extLst>
          </p:cNvPr>
          <p:cNvSpPr/>
          <p:nvPr userDrawn="1"/>
        </p:nvSpPr>
        <p:spPr>
          <a:xfrm>
            <a:off x="1097162" y="4049853"/>
            <a:ext cx="4983395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57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E97775-4876-4984-9930-AD8C550A7028}"/>
              </a:ext>
            </a:extLst>
          </p:cNvPr>
          <p:cNvSpPr/>
          <p:nvPr userDrawn="1"/>
        </p:nvSpPr>
        <p:spPr>
          <a:xfrm>
            <a:off x="6111326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A1E1C6-1280-4B3E-A2F1-0B346D7CD9AF}"/>
              </a:ext>
            </a:extLst>
          </p:cNvPr>
          <p:cNvSpPr/>
          <p:nvPr userDrawn="1"/>
        </p:nvSpPr>
        <p:spPr>
          <a:xfrm>
            <a:off x="8618347" y="1097287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5E4634-0886-45F7-86CF-2D004F7DD8D9}"/>
              </a:ext>
            </a:extLst>
          </p:cNvPr>
          <p:cNvSpPr/>
          <p:nvPr userDrawn="1"/>
        </p:nvSpPr>
        <p:spPr>
          <a:xfrm>
            <a:off x="6917566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96C020-C046-4248-9BD6-CA494B25ECB7}"/>
              </a:ext>
            </a:extLst>
          </p:cNvPr>
          <p:cNvSpPr/>
          <p:nvPr userDrawn="1"/>
        </p:nvSpPr>
        <p:spPr>
          <a:xfrm>
            <a:off x="9424469" y="1097286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6668204-74FA-4F2C-87C1-9F3D3B3BAD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11327" y="0"/>
            <a:ext cx="2476373" cy="3274151"/>
          </a:xfrm>
          <a:custGeom>
            <a:avLst/>
            <a:gdLst>
              <a:gd name="connsiteX0" fmla="*/ 0 w 2476373"/>
              <a:gd name="connsiteY0" fmla="*/ 0 h 3274151"/>
              <a:gd name="connsiteX1" fmla="*/ 2476373 w 2476373"/>
              <a:gd name="connsiteY1" fmla="*/ 0 h 3274151"/>
              <a:gd name="connsiteX2" fmla="*/ 2476373 w 2476373"/>
              <a:gd name="connsiteY2" fmla="*/ 3274151 h 3274151"/>
              <a:gd name="connsiteX3" fmla="*/ 0 w 2476373"/>
              <a:gd name="connsiteY3" fmla="*/ 3274151 h 327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3274151">
                <a:moveTo>
                  <a:pt x="0" y="0"/>
                </a:moveTo>
                <a:lnTo>
                  <a:pt x="2476373" y="0"/>
                </a:lnTo>
                <a:lnTo>
                  <a:pt x="2476373" y="3274151"/>
                </a:lnTo>
                <a:lnTo>
                  <a:pt x="0" y="3274151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F5EE827-31D0-4C4C-8DC3-17B527DC42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8230" y="3309529"/>
            <a:ext cx="2476373" cy="3274152"/>
          </a:xfrm>
          <a:custGeom>
            <a:avLst/>
            <a:gdLst>
              <a:gd name="connsiteX0" fmla="*/ 0 w 2476373"/>
              <a:gd name="connsiteY0" fmla="*/ 0 h 3274152"/>
              <a:gd name="connsiteX1" fmla="*/ 2476373 w 2476373"/>
              <a:gd name="connsiteY1" fmla="*/ 0 h 3274152"/>
              <a:gd name="connsiteX2" fmla="*/ 2476373 w 2476373"/>
              <a:gd name="connsiteY2" fmla="*/ 3274152 h 3274152"/>
              <a:gd name="connsiteX3" fmla="*/ 0 w 2476373"/>
              <a:gd name="connsiteY3" fmla="*/ 3274152 h 3274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3274152">
                <a:moveTo>
                  <a:pt x="0" y="0"/>
                </a:moveTo>
                <a:lnTo>
                  <a:pt x="2476373" y="0"/>
                </a:lnTo>
                <a:lnTo>
                  <a:pt x="2476373" y="3274152"/>
                </a:lnTo>
                <a:lnTo>
                  <a:pt x="0" y="3274152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18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898792-F4F1-467B-8E4B-9F296F3DF621}"/>
              </a:ext>
            </a:extLst>
          </p:cNvPr>
          <p:cNvSpPr/>
          <p:nvPr userDrawn="1"/>
        </p:nvSpPr>
        <p:spPr>
          <a:xfrm>
            <a:off x="1097124" y="5526141"/>
            <a:ext cx="2450092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F0E654-1695-4993-A474-4E9B8E87C551}"/>
              </a:ext>
            </a:extLst>
          </p:cNvPr>
          <p:cNvSpPr/>
          <p:nvPr userDrawn="1"/>
        </p:nvSpPr>
        <p:spPr>
          <a:xfrm>
            <a:off x="3591083" y="2581186"/>
            <a:ext cx="2476373" cy="6827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64DFD5-EB9C-4809-B64B-FCE7C8E85DF8}"/>
              </a:ext>
            </a:extLst>
          </p:cNvPr>
          <p:cNvSpPr/>
          <p:nvPr userDrawn="1"/>
        </p:nvSpPr>
        <p:spPr>
          <a:xfrm>
            <a:off x="3591083" y="3309528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21D986-743E-4660-B828-952F8EB92BE1}"/>
              </a:ext>
            </a:extLst>
          </p:cNvPr>
          <p:cNvSpPr/>
          <p:nvPr userDrawn="1"/>
        </p:nvSpPr>
        <p:spPr>
          <a:xfrm>
            <a:off x="8618346" y="1828330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BA0420-40DE-481E-A04E-CEE66BEB07C1}"/>
              </a:ext>
            </a:extLst>
          </p:cNvPr>
          <p:cNvSpPr/>
          <p:nvPr userDrawn="1"/>
        </p:nvSpPr>
        <p:spPr>
          <a:xfrm>
            <a:off x="6111323" y="1835950"/>
            <a:ext cx="2476373" cy="682714"/>
          </a:xfrm>
          <a:prstGeom prst="rect">
            <a:avLst/>
          </a:prstGeom>
          <a:solidFill>
            <a:srgbClr val="524F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8E3C9D-2B3D-405A-8DEB-0EB35827F213}"/>
              </a:ext>
            </a:extLst>
          </p:cNvPr>
          <p:cNvSpPr/>
          <p:nvPr userDrawn="1"/>
        </p:nvSpPr>
        <p:spPr>
          <a:xfrm>
            <a:off x="6111323" y="2564292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CF9840-187E-4F8A-B42B-92368049078C}"/>
              </a:ext>
            </a:extLst>
          </p:cNvPr>
          <p:cNvSpPr/>
          <p:nvPr userDrawn="1"/>
        </p:nvSpPr>
        <p:spPr>
          <a:xfrm>
            <a:off x="8618346" y="1099988"/>
            <a:ext cx="2476373" cy="682714"/>
          </a:xfrm>
          <a:prstGeom prst="rect">
            <a:avLst/>
          </a:prstGeom>
          <a:solidFill>
            <a:srgbClr val="F3663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E4D7DC2-E598-4ABE-BA20-F6101A67BB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7124" y="3309529"/>
            <a:ext cx="2450093" cy="2176865"/>
          </a:xfrm>
          <a:custGeom>
            <a:avLst/>
            <a:gdLst>
              <a:gd name="connsiteX0" fmla="*/ 0 w 2450093"/>
              <a:gd name="connsiteY0" fmla="*/ 0 h 2176865"/>
              <a:gd name="connsiteX1" fmla="*/ 2450093 w 2450093"/>
              <a:gd name="connsiteY1" fmla="*/ 0 h 2176865"/>
              <a:gd name="connsiteX2" fmla="*/ 2450093 w 2450093"/>
              <a:gd name="connsiteY2" fmla="*/ 2176865 h 2176865"/>
              <a:gd name="connsiteX3" fmla="*/ 0 w 2450093"/>
              <a:gd name="connsiteY3" fmla="*/ 2176865 h 217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0093" h="2176865">
                <a:moveTo>
                  <a:pt x="0" y="0"/>
                </a:moveTo>
                <a:lnTo>
                  <a:pt x="2450093" y="0"/>
                </a:lnTo>
                <a:lnTo>
                  <a:pt x="2450093" y="2176865"/>
                </a:lnTo>
                <a:lnTo>
                  <a:pt x="0" y="2176865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03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D981778-780B-4254-BA6C-2FB855F9B574}"/>
              </a:ext>
            </a:extLst>
          </p:cNvPr>
          <p:cNvSpPr/>
          <p:nvPr userDrawn="1"/>
        </p:nvSpPr>
        <p:spPr>
          <a:xfrm>
            <a:off x="6106381" y="4049853"/>
            <a:ext cx="4983395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24C6DE9-BA75-4AF4-AEDC-C616D5F885A7}"/>
              </a:ext>
            </a:extLst>
          </p:cNvPr>
          <p:cNvCxnSpPr>
            <a:cxnSpLocks/>
          </p:cNvCxnSpPr>
          <p:nvPr userDrawn="1"/>
        </p:nvCxnSpPr>
        <p:spPr>
          <a:xfrm>
            <a:off x="8598079" y="428074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1C87597-9729-4C39-B4B9-DA2D4C48FE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11446" y="1"/>
            <a:ext cx="4983395" cy="4014476"/>
          </a:xfrm>
          <a:custGeom>
            <a:avLst/>
            <a:gdLst>
              <a:gd name="connsiteX0" fmla="*/ 0 w 4983395"/>
              <a:gd name="connsiteY0" fmla="*/ 0 h 4014476"/>
              <a:gd name="connsiteX1" fmla="*/ 4983395 w 4983395"/>
              <a:gd name="connsiteY1" fmla="*/ 0 h 4014476"/>
              <a:gd name="connsiteX2" fmla="*/ 4983395 w 4983395"/>
              <a:gd name="connsiteY2" fmla="*/ 4014476 h 4014476"/>
              <a:gd name="connsiteX3" fmla="*/ 0 w 4983395"/>
              <a:gd name="connsiteY3" fmla="*/ 4014476 h 4014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5" h="4014476">
                <a:moveTo>
                  <a:pt x="0" y="0"/>
                </a:moveTo>
                <a:lnTo>
                  <a:pt x="4983395" y="0"/>
                </a:lnTo>
                <a:lnTo>
                  <a:pt x="4983395" y="4014476"/>
                </a:lnTo>
                <a:lnTo>
                  <a:pt x="0" y="4014476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656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44C3F0C-27E7-4518-B3E0-D41B2BC20547}"/>
              </a:ext>
            </a:extLst>
          </p:cNvPr>
          <p:cNvSpPr/>
          <p:nvPr userDrawn="1"/>
        </p:nvSpPr>
        <p:spPr>
          <a:xfrm flipH="1">
            <a:off x="6096000" y="-1"/>
            <a:ext cx="6096000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81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AAE6FD4-18FA-4DF8-8F53-342BDE3DA972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097280"/>
            <a:ext cx="0" cy="8250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3D6E0C6-B037-44CB-9174-D40E5495AAA1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727864"/>
            <a:ext cx="0" cy="75646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AFF381-9C6A-4072-86C4-F45D66FD428E}"/>
              </a:ext>
            </a:extLst>
          </p:cNvPr>
          <p:cNvCxnSpPr>
            <a:cxnSpLocks/>
          </p:cNvCxnSpPr>
          <p:nvPr userDrawn="1"/>
        </p:nvCxnSpPr>
        <p:spPr>
          <a:xfrm>
            <a:off x="8946573" y="3290803"/>
            <a:ext cx="21483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51BD3A-CE19-4F68-816E-E088E0A7DF14}"/>
              </a:ext>
            </a:extLst>
          </p:cNvPr>
          <p:cNvCxnSpPr>
            <a:cxnSpLocks/>
          </p:cNvCxnSpPr>
          <p:nvPr userDrawn="1"/>
        </p:nvCxnSpPr>
        <p:spPr>
          <a:xfrm>
            <a:off x="1043489" y="3290803"/>
            <a:ext cx="21483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594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30A63B3-0DEA-4548-B9C0-066CDE2666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04183" y="1097278"/>
            <a:ext cx="2476373" cy="2917199"/>
          </a:xfrm>
          <a:custGeom>
            <a:avLst/>
            <a:gdLst>
              <a:gd name="connsiteX0" fmla="*/ 0 w 2476373"/>
              <a:gd name="connsiteY0" fmla="*/ 0 h 2917199"/>
              <a:gd name="connsiteX1" fmla="*/ 2476373 w 2476373"/>
              <a:gd name="connsiteY1" fmla="*/ 0 h 2917199"/>
              <a:gd name="connsiteX2" fmla="*/ 2476373 w 2476373"/>
              <a:gd name="connsiteY2" fmla="*/ 2917199 h 2917199"/>
              <a:gd name="connsiteX3" fmla="*/ 0 w 2476373"/>
              <a:gd name="connsiteY3" fmla="*/ 2917199 h 291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917199">
                <a:moveTo>
                  <a:pt x="0" y="0"/>
                </a:moveTo>
                <a:lnTo>
                  <a:pt x="2476373" y="0"/>
                </a:lnTo>
                <a:lnTo>
                  <a:pt x="2476373" y="2917199"/>
                </a:lnTo>
                <a:lnTo>
                  <a:pt x="0" y="2917199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F5212A6-B9A6-4492-AC7E-734AA6320C7D}"/>
              </a:ext>
            </a:extLst>
          </p:cNvPr>
          <p:cNvSpPr/>
          <p:nvPr userDrawn="1"/>
        </p:nvSpPr>
        <p:spPr>
          <a:xfrm>
            <a:off x="3604184" y="4049853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49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37B2FD-FAFF-4ADD-B0BD-66CF320ADF72}"/>
              </a:ext>
            </a:extLst>
          </p:cNvPr>
          <p:cNvSpPr/>
          <p:nvPr userDrawn="1"/>
        </p:nvSpPr>
        <p:spPr>
          <a:xfrm>
            <a:off x="6106058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E2F8A3-DCB8-4DE9-94D0-44D79A929111}"/>
              </a:ext>
            </a:extLst>
          </p:cNvPr>
          <p:cNvSpPr/>
          <p:nvPr userDrawn="1"/>
        </p:nvSpPr>
        <p:spPr>
          <a:xfrm>
            <a:off x="8602785" y="3309528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9A5094-7014-4A2E-8849-3C46A2152D06}"/>
              </a:ext>
            </a:extLst>
          </p:cNvPr>
          <p:cNvSpPr/>
          <p:nvPr userDrawn="1"/>
        </p:nvSpPr>
        <p:spPr>
          <a:xfrm>
            <a:off x="1112606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350864-85F6-4A4C-862A-9A32689177FF}"/>
              </a:ext>
            </a:extLst>
          </p:cNvPr>
          <p:cNvSpPr/>
          <p:nvPr userDrawn="1"/>
        </p:nvSpPr>
        <p:spPr>
          <a:xfrm>
            <a:off x="3609332" y="3309528"/>
            <a:ext cx="2476373" cy="2176865"/>
          </a:xfrm>
          <a:prstGeom prst="rect">
            <a:avLst/>
          </a:prstGeom>
          <a:solidFill>
            <a:srgbClr val="2B313D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CF5556-234D-4E06-94D8-60624BB47021}"/>
              </a:ext>
            </a:extLst>
          </p:cNvPr>
          <p:cNvSpPr/>
          <p:nvPr userDrawn="1"/>
        </p:nvSpPr>
        <p:spPr>
          <a:xfrm>
            <a:off x="4414592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10F968-3CF6-4FA3-BF32-79A7414BB0C6}"/>
              </a:ext>
            </a:extLst>
          </p:cNvPr>
          <p:cNvSpPr/>
          <p:nvPr userDrawn="1"/>
        </p:nvSpPr>
        <p:spPr>
          <a:xfrm>
            <a:off x="360418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95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9B0DC09-D10D-4B72-9E10-EE35D6FE8660}"/>
              </a:ext>
            </a:extLst>
          </p:cNvPr>
          <p:cNvSpPr/>
          <p:nvPr userDrawn="1"/>
        </p:nvSpPr>
        <p:spPr>
          <a:xfrm>
            <a:off x="6095882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29C2E0E-5DBD-4222-B1BC-AB5459D4CF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883" y="1097288"/>
            <a:ext cx="2476373" cy="2176863"/>
          </a:xfrm>
          <a:custGeom>
            <a:avLst/>
            <a:gdLst>
              <a:gd name="connsiteX0" fmla="*/ 0 w 2476373"/>
              <a:gd name="connsiteY0" fmla="*/ 0 h 2176863"/>
              <a:gd name="connsiteX1" fmla="*/ 2476373 w 2476373"/>
              <a:gd name="connsiteY1" fmla="*/ 0 h 2176863"/>
              <a:gd name="connsiteX2" fmla="*/ 2476373 w 2476373"/>
              <a:gd name="connsiteY2" fmla="*/ 2176863 h 2176863"/>
              <a:gd name="connsiteX3" fmla="*/ 0 w 2476373"/>
              <a:gd name="connsiteY3" fmla="*/ 2176863 h 217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176863">
                <a:moveTo>
                  <a:pt x="0" y="0"/>
                </a:moveTo>
                <a:lnTo>
                  <a:pt x="2476373" y="0"/>
                </a:lnTo>
                <a:lnTo>
                  <a:pt x="2476373" y="2176863"/>
                </a:lnTo>
                <a:lnTo>
                  <a:pt x="0" y="2176863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9F3C2D1-BFDB-4EC8-993F-D6AF23DBE1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18346" y="1097288"/>
            <a:ext cx="2460930" cy="2176865"/>
          </a:xfrm>
          <a:custGeom>
            <a:avLst/>
            <a:gdLst>
              <a:gd name="connsiteX0" fmla="*/ 0 w 2460930"/>
              <a:gd name="connsiteY0" fmla="*/ 0 h 2176865"/>
              <a:gd name="connsiteX1" fmla="*/ 2460930 w 2460930"/>
              <a:gd name="connsiteY1" fmla="*/ 0 h 2176865"/>
              <a:gd name="connsiteX2" fmla="*/ 2460930 w 2460930"/>
              <a:gd name="connsiteY2" fmla="*/ 2176865 h 2176865"/>
              <a:gd name="connsiteX3" fmla="*/ 0 w 2460930"/>
              <a:gd name="connsiteY3" fmla="*/ 2176865 h 217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930" h="2176865">
                <a:moveTo>
                  <a:pt x="0" y="0"/>
                </a:moveTo>
                <a:lnTo>
                  <a:pt x="2460930" y="0"/>
                </a:lnTo>
                <a:lnTo>
                  <a:pt x="2460930" y="2176865"/>
                </a:lnTo>
                <a:lnTo>
                  <a:pt x="0" y="2176865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42F5DA7-0FAE-4226-9F9F-36500F5297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18347" y="3309529"/>
            <a:ext cx="2476373" cy="2176865"/>
          </a:xfrm>
          <a:custGeom>
            <a:avLst/>
            <a:gdLst>
              <a:gd name="connsiteX0" fmla="*/ 0 w 2476373"/>
              <a:gd name="connsiteY0" fmla="*/ 0 h 2176865"/>
              <a:gd name="connsiteX1" fmla="*/ 2476373 w 2476373"/>
              <a:gd name="connsiteY1" fmla="*/ 0 h 2176865"/>
              <a:gd name="connsiteX2" fmla="*/ 2476373 w 2476373"/>
              <a:gd name="connsiteY2" fmla="*/ 2176865 h 2176865"/>
              <a:gd name="connsiteX3" fmla="*/ 0 w 2476373"/>
              <a:gd name="connsiteY3" fmla="*/ 2176865 h 217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176865">
                <a:moveTo>
                  <a:pt x="0" y="0"/>
                </a:moveTo>
                <a:lnTo>
                  <a:pt x="2476373" y="0"/>
                </a:lnTo>
                <a:lnTo>
                  <a:pt x="2476373" y="2176865"/>
                </a:lnTo>
                <a:lnTo>
                  <a:pt x="0" y="2176865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9CC755D-A869-40B2-8A9D-42609F59D6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5882" y="3309531"/>
            <a:ext cx="2476373" cy="2176863"/>
          </a:xfrm>
          <a:custGeom>
            <a:avLst/>
            <a:gdLst>
              <a:gd name="connsiteX0" fmla="*/ 0 w 2476373"/>
              <a:gd name="connsiteY0" fmla="*/ 0 h 2176863"/>
              <a:gd name="connsiteX1" fmla="*/ 2476373 w 2476373"/>
              <a:gd name="connsiteY1" fmla="*/ 0 h 2176863"/>
              <a:gd name="connsiteX2" fmla="*/ 2476373 w 2476373"/>
              <a:gd name="connsiteY2" fmla="*/ 2176863 h 2176863"/>
              <a:gd name="connsiteX3" fmla="*/ 0 w 2476373"/>
              <a:gd name="connsiteY3" fmla="*/ 2176863 h 217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176863">
                <a:moveTo>
                  <a:pt x="0" y="0"/>
                </a:moveTo>
                <a:lnTo>
                  <a:pt x="2476373" y="0"/>
                </a:lnTo>
                <a:lnTo>
                  <a:pt x="2476373" y="2176863"/>
                </a:lnTo>
                <a:lnTo>
                  <a:pt x="0" y="2176863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37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88E7F6-861A-44CF-9C4F-121D264F2AE5}"/>
              </a:ext>
            </a:extLst>
          </p:cNvPr>
          <p:cNvSpPr/>
          <p:nvPr userDrawn="1"/>
        </p:nvSpPr>
        <p:spPr>
          <a:xfrm flipH="1">
            <a:off x="7173993" y="3291839"/>
            <a:ext cx="5018007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A2E709D-4BF7-4D77-8317-F3DE43BA6F94}"/>
              </a:ext>
            </a:extLst>
          </p:cNvPr>
          <p:cNvGrpSpPr/>
          <p:nvPr userDrawn="1"/>
        </p:nvGrpSpPr>
        <p:grpSpPr>
          <a:xfrm>
            <a:off x="6096000" y="1097278"/>
            <a:ext cx="2155987" cy="4393486"/>
            <a:chOff x="4862062" y="914397"/>
            <a:chExt cx="2467965" cy="5029180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85CFF98F-60C4-4E0A-A66C-25652936A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2062" y="914397"/>
              <a:ext cx="2467965" cy="5029180"/>
            </a:xfrm>
            <a:custGeom>
              <a:avLst/>
              <a:gdLst>
                <a:gd name="T0" fmla="*/ 2371 w 18583"/>
                <a:gd name="T1" fmla="*/ 0 h 37888"/>
                <a:gd name="T2" fmla="*/ 16212 w 18583"/>
                <a:gd name="T3" fmla="*/ 0 h 37888"/>
                <a:gd name="T4" fmla="*/ 18480 w 18583"/>
                <a:gd name="T5" fmla="*/ 2268 h 37888"/>
                <a:gd name="T6" fmla="*/ 18480 w 18583"/>
                <a:gd name="T7" fmla="*/ 9707 h 37888"/>
                <a:gd name="T8" fmla="*/ 18480 w 18583"/>
                <a:gd name="T9" fmla="*/ 9707 h 37888"/>
                <a:gd name="T10" fmla="*/ 18583 w 18583"/>
                <a:gd name="T11" fmla="*/ 9810 h 37888"/>
                <a:gd name="T12" fmla="*/ 18583 w 18583"/>
                <a:gd name="T13" fmla="*/ 14098 h 37888"/>
                <a:gd name="T14" fmla="*/ 18480 w 18583"/>
                <a:gd name="T15" fmla="*/ 14201 h 37888"/>
                <a:gd name="T16" fmla="*/ 18480 w 18583"/>
                <a:gd name="T17" fmla="*/ 14201 h 37888"/>
                <a:gd name="T18" fmla="*/ 18480 w 18583"/>
                <a:gd name="T19" fmla="*/ 35620 h 37888"/>
                <a:gd name="T20" fmla="*/ 16212 w 18583"/>
                <a:gd name="T21" fmla="*/ 37888 h 37888"/>
                <a:gd name="T22" fmla="*/ 2371 w 18583"/>
                <a:gd name="T23" fmla="*/ 37888 h 37888"/>
                <a:gd name="T24" fmla="*/ 103 w 18583"/>
                <a:gd name="T25" fmla="*/ 35620 h 37888"/>
                <a:gd name="T26" fmla="*/ 103 w 18583"/>
                <a:gd name="T27" fmla="*/ 15167 h 37888"/>
                <a:gd name="T28" fmla="*/ 103 w 18583"/>
                <a:gd name="T29" fmla="*/ 15167 h 37888"/>
                <a:gd name="T30" fmla="*/ 0 w 18583"/>
                <a:gd name="T31" fmla="*/ 15065 h 37888"/>
                <a:gd name="T32" fmla="*/ 0 w 18583"/>
                <a:gd name="T33" fmla="*/ 12461 h 37888"/>
                <a:gd name="T34" fmla="*/ 103 w 18583"/>
                <a:gd name="T35" fmla="*/ 12359 h 37888"/>
                <a:gd name="T36" fmla="*/ 103 w 18583"/>
                <a:gd name="T37" fmla="*/ 12359 h 37888"/>
                <a:gd name="T38" fmla="*/ 103 w 18583"/>
                <a:gd name="T39" fmla="*/ 11514 h 37888"/>
                <a:gd name="T40" fmla="*/ 103 w 18583"/>
                <a:gd name="T41" fmla="*/ 11514 h 37888"/>
                <a:gd name="T42" fmla="*/ 0 w 18583"/>
                <a:gd name="T43" fmla="*/ 11411 h 37888"/>
                <a:gd name="T44" fmla="*/ 0 w 18583"/>
                <a:gd name="T45" fmla="*/ 8808 h 37888"/>
                <a:gd name="T46" fmla="*/ 103 w 18583"/>
                <a:gd name="T47" fmla="*/ 8705 h 37888"/>
                <a:gd name="T48" fmla="*/ 103 w 18583"/>
                <a:gd name="T49" fmla="*/ 8705 h 37888"/>
                <a:gd name="T50" fmla="*/ 103 w 18583"/>
                <a:gd name="T51" fmla="*/ 7345 h 37888"/>
                <a:gd name="T52" fmla="*/ 86 w 18583"/>
                <a:gd name="T53" fmla="*/ 7345 h 37888"/>
                <a:gd name="T54" fmla="*/ 0 w 18583"/>
                <a:gd name="T55" fmla="*/ 7260 h 37888"/>
                <a:gd name="T56" fmla="*/ 0 w 18583"/>
                <a:gd name="T57" fmla="*/ 6047 h 37888"/>
                <a:gd name="T58" fmla="*/ 86 w 18583"/>
                <a:gd name="T59" fmla="*/ 5961 h 37888"/>
                <a:gd name="T60" fmla="*/ 103 w 18583"/>
                <a:gd name="T61" fmla="*/ 5961 h 37888"/>
                <a:gd name="T62" fmla="*/ 103 w 18583"/>
                <a:gd name="T63" fmla="*/ 2268 h 37888"/>
                <a:gd name="T64" fmla="*/ 2371 w 18583"/>
                <a:gd name="T65" fmla="*/ 0 h 37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83" h="37888">
                  <a:moveTo>
                    <a:pt x="2371" y="0"/>
                  </a:moveTo>
                  <a:lnTo>
                    <a:pt x="16212" y="0"/>
                  </a:lnTo>
                  <a:cubicBezTo>
                    <a:pt x="17460" y="0"/>
                    <a:pt x="18480" y="1021"/>
                    <a:pt x="18480" y="2268"/>
                  </a:cubicBezTo>
                  <a:lnTo>
                    <a:pt x="18480" y="9707"/>
                  </a:lnTo>
                  <a:lnTo>
                    <a:pt x="18480" y="9707"/>
                  </a:lnTo>
                  <a:cubicBezTo>
                    <a:pt x="18537" y="9707"/>
                    <a:pt x="18583" y="9753"/>
                    <a:pt x="18583" y="9810"/>
                  </a:cubicBezTo>
                  <a:lnTo>
                    <a:pt x="18583" y="14098"/>
                  </a:lnTo>
                  <a:cubicBezTo>
                    <a:pt x="18583" y="14155"/>
                    <a:pt x="18537" y="14201"/>
                    <a:pt x="18480" y="14201"/>
                  </a:cubicBezTo>
                  <a:lnTo>
                    <a:pt x="18480" y="14201"/>
                  </a:lnTo>
                  <a:lnTo>
                    <a:pt x="18480" y="35620"/>
                  </a:lnTo>
                  <a:cubicBezTo>
                    <a:pt x="18480" y="36868"/>
                    <a:pt x="17460" y="37888"/>
                    <a:pt x="16212" y="37888"/>
                  </a:cubicBezTo>
                  <a:lnTo>
                    <a:pt x="2371" y="37888"/>
                  </a:lnTo>
                  <a:cubicBezTo>
                    <a:pt x="1123" y="37888"/>
                    <a:pt x="103" y="36868"/>
                    <a:pt x="103" y="35620"/>
                  </a:cubicBezTo>
                  <a:lnTo>
                    <a:pt x="103" y="15167"/>
                  </a:lnTo>
                  <a:lnTo>
                    <a:pt x="103" y="15167"/>
                  </a:lnTo>
                  <a:cubicBezTo>
                    <a:pt x="46" y="15167"/>
                    <a:pt x="0" y="15121"/>
                    <a:pt x="0" y="15065"/>
                  </a:cubicBezTo>
                  <a:lnTo>
                    <a:pt x="0" y="12461"/>
                  </a:lnTo>
                  <a:cubicBezTo>
                    <a:pt x="0" y="12405"/>
                    <a:pt x="46" y="12359"/>
                    <a:pt x="103" y="12359"/>
                  </a:cubicBezTo>
                  <a:lnTo>
                    <a:pt x="103" y="12359"/>
                  </a:lnTo>
                  <a:lnTo>
                    <a:pt x="103" y="11514"/>
                  </a:lnTo>
                  <a:lnTo>
                    <a:pt x="103" y="11514"/>
                  </a:lnTo>
                  <a:cubicBezTo>
                    <a:pt x="46" y="11514"/>
                    <a:pt x="0" y="11467"/>
                    <a:pt x="0" y="11411"/>
                  </a:cubicBezTo>
                  <a:lnTo>
                    <a:pt x="0" y="8808"/>
                  </a:lnTo>
                  <a:cubicBezTo>
                    <a:pt x="0" y="8751"/>
                    <a:pt x="46" y="8705"/>
                    <a:pt x="103" y="8705"/>
                  </a:cubicBezTo>
                  <a:lnTo>
                    <a:pt x="103" y="8705"/>
                  </a:lnTo>
                  <a:lnTo>
                    <a:pt x="103" y="7345"/>
                  </a:lnTo>
                  <a:lnTo>
                    <a:pt x="86" y="7345"/>
                  </a:lnTo>
                  <a:cubicBezTo>
                    <a:pt x="39" y="7345"/>
                    <a:pt x="0" y="7307"/>
                    <a:pt x="0" y="7260"/>
                  </a:cubicBezTo>
                  <a:lnTo>
                    <a:pt x="0" y="6047"/>
                  </a:lnTo>
                  <a:cubicBezTo>
                    <a:pt x="0" y="6000"/>
                    <a:pt x="39" y="5961"/>
                    <a:pt x="86" y="5961"/>
                  </a:cubicBezTo>
                  <a:lnTo>
                    <a:pt x="103" y="5961"/>
                  </a:lnTo>
                  <a:lnTo>
                    <a:pt x="103" y="2268"/>
                  </a:lnTo>
                  <a:cubicBezTo>
                    <a:pt x="103" y="1021"/>
                    <a:pt x="1123" y="0"/>
                    <a:pt x="237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71DB899C-66FF-4318-96CA-AFBECA25A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423" y="1046192"/>
              <a:ext cx="331239" cy="23326"/>
            </a:xfrm>
            <a:custGeom>
              <a:avLst/>
              <a:gdLst>
                <a:gd name="T0" fmla="*/ 87 w 2489"/>
                <a:gd name="T1" fmla="*/ 0 h 174"/>
                <a:gd name="T2" fmla="*/ 2402 w 2489"/>
                <a:gd name="T3" fmla="*/ 0 h 174"/>
                <a:gd name="T4" fmla="*/ 2489 w 2489"/>
                <a:gd name="T5" fmla="*/ 87 h 174"/>
                <a:gd name="T6" fmla="*/ 2489 w 2489"/>
                <a:gd name="T7" fmla="*/ 87 h 174"/>
                <a:gd name="T8" fmla="*/ 2402 w 2489"/>
                <a:gd name="T9" fmla="*/ 174 h 174"/>
                <a:gd name="T10" fmla="*/ 87 w 2489"/>
                <a:gd name="T11" fmla="*/ 174 h 174"/>
                <a:gd name="T12" fmla="*/ 0 w 2489"/>
                <a:gd name="T13" fmla="*/ 87 h 174"/>
                <a:gd name="T14" fmla="*/ 0 w 2489"/>
                <a:gd name="T15" fmla="*/ 87 h 174"/>
                <a:gd name="T16" fmla="*/ 87 w 2489"/>
                <a:gd name="T1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9" h="174">
                  <a:moveTo>
                    <a:pt x="87" y="0"/>
                  </a:moveTo>
                  <a:lnTo>
                    <a:pt x="2402" y="0"/>
                  </a:lnTo>
                  <a:cubicBezTo>
                    <a:pt x="2450" y="0"/>
                    <a:pt x="2489" y="39"/>
                    <a:pt x="2489" y="87"/>
                  </a:cubicBezTo>
                  <a:lnTo>
                    <a:pt x="2489" y="87"/>
                  </a:lnTo>
                  <a:cubicBezTo>
                    <a:pt x="2489" y="135"/>
                    <a:pt x="2450" y="174"/>
                    <a:pt x="2402" y="174"/>
                  </a:cubicBezTo>
                  <a:lnTo>
                    <a:pt x="87" y="174"/>
                  </a:lnTo>
                  <a:cubicBezTo>
                    <a:pt x="39" y="174"/>
                    <a:pt x="0" y="135"/>
                    <a:pt x="0" y="87"/>
                  </a:cubicBezTo>
                  <a:lnTo>
                    <a:pt x="0" y="87"/>
                  </a:lnTo>
                  <a:cubicBezTo>
                    <a:pt x="0" y="39"/>
                    <a:pt x="39" y="0"/>
                    <a:pt x="87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7">
              <a:extLst>
                <a:ext uri="{FF2B5EF4-FFF2-40B4-BE49-F238E27FC236}">
                  <a16:creationId xmlns:a16="http://schemas.microsoft.com/office/drawing/2014/main" id="{B21C46D4-2315-4EA2-AB02-A5316FA3A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3434" y="1026367"/>
              <a:ext cx="64148" cy="6298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4826EB6-257B-4F54-83C0-627DF961E5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71399" y="1160449"/>
            <a:ext cx="2005190" cy="4267143"/>
          </a:xfrm>
          <a:custGeom>
            <a:avLst/>
            <a:gdLst>
              <a:gd name="connsiteX0" fmla="*/ 200044 w 2005190"/>
              <a:gd name="connsiteY0" fmla="*/ 0 h 4267143"/>
              <a:gd name="connsiteX1" fmla="*/ 474190 w 2005190"/>
              <a:gd name="connsiteY1" fmla="*/ 0 h 4267143"/>
              <a:gd name="connsiteX2" fmla="*/ 489846 w 2005190"/>
              <a:gd name="connsiteY2" fmla="*/ 15653 h 4267143"/>
              <a:gd name="connsiteX3" fmla="*/ 489846 w 2005190"/>
              <a:gd name="connsiteY3" fmla="*/ 46959 h 4267143"/>
              <a:gd name="connsiteX4" fmla="*/ 591433 w 2005190"/>
              <a:gd name="connsiteY4" fmla="*/ 148646 h 4267143"/>
              <a:gd name="connsiteX5" fmla="*/ 1433240 w 2005190"/>
              <a:gd name="connsiteY5" fmla="*/ 148646 h 4267143"/>
              <a:gd name="connsiteX6" fmla="*/ 1534827 w 2005190"/>
              <a:gd name="connsiteY6" fmla="*/ 46959 h 4267143"/>
              <a:gd name="connsiteX7" fmla="*/ 1534827 w 2005190"/>
              <a:gd name="connsiteY7" fmla="*/ 15653 h 4267143"/>
              <a:gd name="connsiteX8" fmla="*/ 1550483 w 2005190"/>
              <a:gd name="connsiteY8" fmla="*/ 0 h 4267143"/>
              <a:gd name="connsiteX9" fmla="*/ 1824745 w 2005190"/>
              <a:gd name="connsiteY9" fmla="*/ 0 h 4267143"/>
              <a:gd name="connsiteX10" fmla="*/ 1824745 w 2005190"/>
              <a:gd name="connsiteY10" fmla="*/ 116 h 4267143"/>
              <a:gd name="connsiteX11" fmla="*/ 1842952 w 2005190"/>
              <a:gd name="connsiteY11" fmla="*/ 3594 h 4267143"/>
              <a:gd name="connsiteX12" fmla="*/ 2005190 w 2005190"/>
              <a:gd name="connsiteY12" fmla="*/ 200012 h 4267143"/>
              <a:gd name="connsiteX13" fmla="*/ 2005190 w 2005190"/>
              <a:gd name="connsiteY13" fmla="*/ 4067132 h 4267143"/>
              <a:gd name="connsiteX14" fmla="*/ 1805147 w 2005190"/>
              <a:gd name="connsiteY14" fmla="*/ 4267143 h 4267143"/>
              <a:gd name="connsiteX15" fmla="*/ 200044 w 2005190"/>
              <a:gd name="connsiteY15" fmla="*/ 4267143 h 4267143"/>
              <a:gd name="connsiteX16" fmla="*/ 0 w 2005190"/>
              <a:gd name="connsiteY16" fmla="*/ 4067132 h 4267143"/>
              <a:gd name="connsiteX17" fmla="*/ 0 w 2005190"/>
              <a:gd name="connsiteY17" fmla="*/ 200012 h 4267143"/>
              <a:gd name="connsiteX18" fmla="*/ 200044 w 2005190"/>
              <a:gd name="connsiteY18" fmla="*/ 0 h 426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05190" h="4267143">
                <a:moveTo>
                  <a:pt x="200044" y="0"/>
                </a:moveTo>
                <a:lnTo>
                  <a:pt x="474190" y="0"/>
                </a:lnTo>
                <a:cubicBezTo>
                  <a:pt x="482888" y="0"/>
                  <a:pt x="489846" y="7073"/>
                  <a:pt x="489846" y="15653"/>
                </a:cubicBezTo>
                <a:lnTo>
                  <a:pt x="489846" y="46959"/>
                </a:lnTo>
                <a:cubicBezTo>
                  <a:pt x="489846" y="102847"/>
                  <a:pt x="535537" y="148646"/>
                  <a:pt x="591433" y="148646"/>
                </a:cubicBezTo>
                <a:lnTo>
                  <a:pt x="1433240" y="148646"/>
                </a:lnTo>
                <a:cubicBezTo>
                  <a:pt x="1489136" y="148646"/>
                  <a:pt x="1534827" y="102847"/>
                  <a:pt x="1534827" y="46959"/>
                </a:cubicBezTo>
                <a:lnTo>
                  <a:pt x="1534827" y="15653"/>
                </a:lnTo>
                <a:cubicBezTo>
                  <a:pt x="1534827" y="7073"/>
                  <a:pt x="1541901" y="0"/>
                  <a:pt x="1550483" y="0"/>
                </a:cubicBezTo>
                <a:lnTo>
                  <a:pt x="1824745" y="0"/>
                </a:lnTo>
                <a:lnTo>
                  <a:pt x="1824745" y="116"/>
                </a:lnTo>
                <a:lnTo>
                  <a:pt x="1842952" y="3594"/>
                </a:lnTo>
                <a:cubicBezTo>
                  <a:pt x="1936538" y="21682"/>
                  <a:pt x="2005190" y="104470"/>
                  <a:pt x="2005190" y="200012"/>
                </a:cubicBezTo>
                <a:lnTo>
                  <a:pt x="2005190" y="4067132"/>
                </a:lnTo>
                <a:cubicBezTo>
                  <a:pt x="2005190" y="4177167"/>
                  <a:pt x="1915200" y="4267143"/>
                  <a:pt x="1805147" y="4267143"/>
                </a:cubicBezTo>
                <a:lnTo>
                  <a:pt x="200044" y="4267143"/>
                </a:lnTo>
                <a:cubicBezTo>
                  <a:pt x="89991" y="4267143"/>
                  <a:pt x="0" y="4177167"/>
                  <a:pt x="0" y="4067132"/>
                </a:cubicBezTo>
                <a:lnTo>
                  <a:pt x="0" y="200012"/>
                </a:lnTo>
                <a:cubicBezTo>
                  <a:pt x="0" y="90092"/>
                  <a:pt x="89991" y="0"/>
                  <a:pt x="200044" y="0"/>
                </a:cubicBez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060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972B308-B7C5-430D-A4ED-67F46EFF207D}"/>
              </a:ext>
            </a:extLst>
          </p:cNvPr>
          <p:cNvGrpSpPr/>
          <p:nvPr userDrawn="1"/>
        </p:nvGrpSpPr>
        <p:grpSpPr>
          <a:xfrm>
            <a:off x="1097121" y="1097277"/>
            <a:ext cx="3159727" cy="4393487"/>
            <a:chOff x="1228804" y="1097280"/>
            <a:chExt cx="3349072" cy="4656764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" name="Freeform 12">
              <a:extLst>
                <a:ext uri="{FF2B5EF4-FFF2-40B4-BE49-F238E27FC236}">
                  <a16:creationId xmlns:a16="http://schemas.microsoft.com/office/drawing/2014/main" id="{57FFCE42-D72C-401B-B2CF-A33B705D9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804" y="1097280"/>
              <a:ext cx="3349072" cy="4656764"/>
            </a:xfrm>
            <a:custGeom>
              <a:avLst/>
              <a:gdLst>
                <a:gd name="T0" fmla="*/ 3844 w 58515"/>
                <a:gd name="T1" fmla="*/ 129 h 81393"/>
                <a:gd name="T2" fmla="*/ 50205 w 58515"/>
                <a:gd name="T3" fmla="*/ 129 h 81393"/>
                <a:gd name="T4" fmla="*/ 50205 w 58515"/>
                <a:gd name="T5" fmla="*/ 129 h 81393"/>
                <a:gd name="T6" fmla="*/ 50334 w 58515"/>
                <a:gd name="T7" fmla="*/ 0 h 81393"/>
                <a:gd name="T8" fmla="*/ 54115 w 58515"/>
                <a:gd name="T9" fmla="*/ 0 h 81393"/>
                <a:gd name="T10" fmla="*/ 54244 w 58515"/>
                <a:gd name="T11" fmla="*/ 129 h 81393"/>
                <a:gd name="T12" fmla="*/ 54244 w 58515"/>
                <a:gd name="T13" fmla="*/ 129 h 81393"/>
                <a:gd name="T14" fmla="*/ 54543 w 58515"/>
                <a:gd name="T15" fmla="*/ 129 h 81393"/>
                <a:gd name="T16" fmla="*/ 58386 w 58515"/>
                <a:gd name="T17" fmla="*/ 3972 h 81393"/>
                <a:gd name="T18" fmla="*/ 58386 w 58515"/>
                <a:gd name="T19" fmla="*/ 6568 h 81393"/>
                <a:gd name="T20" fmla="*/ 58386 w 58515"/>
                <a:gd name="T21" fmla="*/ 6568 h 81393"/>
                <a:gd name="T22" fmla="*/ 58515 w 58515"/>
                <a:gd name="T23" fmla="*/ 6696 h 81393"/>
                <a:gd name="T24" fmla="*/ 58515 w 58515"/>
                <a:gd name="T25" fmla="*/ 9791 h 81393"/>
                <a:gd name="T26" fmla="*/ 58386 w 58515"/>
                <a:gd name="T27" fmla="*/ 9919 h 81393"/>
                <a:gd name="T28" fmla="*/ 58386 w 58515"/>
                <a:gd name="T29" fmla="*/ 9919 h 81393"/>
                <a:gd name="T30" fmla="*/ 58386 w 58515"/>
                <a:gd name="T31" fmla="*/ 10555 h 81393"/>
                <a:gd name="T32" fmla="*/ 58386 w 58515"/>
                <a:gd name="T33" fmla="*/ 10555 h 81393"/>
                <a:gd name="T34" fmla="*/ 58515 w 58515"/>
                <a:gd name="T35" fmla="*/ 10683 h 81393"/>
                <a:gd name="T36" fmla="*/ 58515 w 58515"/>
                <a:gd name="T37" fmla="*/ 13778 h 81393"/>
                <a:gd name="T38" fmla="*/ 58386 w 58515"/>
                <a:gd name="T39" fmla="*/ 13906 h 81393"/>
                <a:gd name="T40" fmla="*/ 58386 w 58515"/>
                <a:gd name="T41" fmla="*/ 13906 h 81393"/>
                <a:gd name="T42" fmla="*/ 58386 w 58515"/>
                <a:gd name="T43" fmla="*/ 77549 h 81393"/>
                <a:gd name="T44" fmla="*/ 54543 w 58515"/>
                <a:gd name="T45" fmla="*/ 81393 h 81393"/>
                <a:gd name="T46" fmla="*/ 3844 w 58515"/>
                <a:gd name="T47" fmla="*/ 81393 h 81393"/>
                <a:gd name="T48" fmla="*/ 0 w 58515"/>
                <a:gd name="T49" fmla="*/ 77549 h 81393"/>
                <a:gd name="T50" fmla="*/ 0 w 58515"/>
                <a:gd name="T51" fmla="*/ 3972 h 81393"/>
                <a:gd name="T52" fmla="*/ 3844 w 58515"/>
                <a:gd name="T53" fmla="*/ 129 h 8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515" h="81393">
                  <a:moveTo>
                    <a:pt x="3844" y="129"/>
                  </a:moveTo>
                  <a:lnTo>
                    <a:pt x="50205" y="129"/>
                  </a:lnTo>
                  <a:lnTo>
                    <a:pt x="50205" y="129"/>
                  </a:lnTo>
                  <a:cubicBezTo>
                    <a:pt x="50205" y="58"/>
                    <a:pt x="50263" y="0"/>
                    <a:pt x="50334" y="0"/>
                  </a:cubicBezTo>
                  <a:lnTo>
                    <a:pt x="54115" y="0"/>
                  </a:lnTo>
                  <a:cubicBezTo>
                    <a:pt x="54186" y="0"/>
                    <a:pt x="54244" y="58"/>
                    <a:pt x="54244" y="129"/>
                  </a:cubicBezTo>
                  <a:lnTo>
                    <a:pt x="54244" y="129"/>
                  </a:lnTo>
                  <a:lnTo>
                    <a:pt x="54543" y="129"/>
                  </a:lnTo>
                  <a:cubicBezTo>
                    <a:pt x="56657" y="129"/>
                    <a:pt x="58386" y="1858"/>
                    <a:pt x="58386" y="3972"/>
                  </a:cubicBezTo>
                  <a:lnTo>
                    <a:pt x="58386" y="6568"/>
                  </a:lnTo>
                  <a:lnTo>
                    <a:pt x="58386" y="6568"/>
                  </a:lnTo>
                  <a:cubicBezTo>
                    <a:pt x="58457" y="6568"/>
                    <a:pt x="58515" y="6625"/>
                    <a:pt x="58515" y="6696"/>
                  </a:cubicBezTo>
                  <a:lnTo>
                    <a:pt x="58515" y="9791"/>
                  </a:lnTo>
                  <a:cubicBezTo>
                    <a:pt x="58515" y="9861"/>
                    <a:pt x="58457" y="9919"/>
                    <a:pt x="58386" y="9919"/>
                  </a:cubicBezTo>
                  <a:lnTo>
                    <a:pt x="58386" y="9919"/>
                  </a:lnTo>
                  <a:lnTo>
                    <a:pt x="58386" y="10555"/>
                  </a:lnTo>
                  <a:lnTo>
                    <a:pt x="58386" y="10555"/>
                  </a:lnTo>
                  <a:cubicBezTo>
                    <a:pt x="58457" y="10555"/>
                    <a:pt x="58515" y="10613"/>
                    <a:pt x="58515" y="10683"/>
                  </a:cubicBezTo>
                  <a:lnTo>
                    <a:pt x="58515" y="13778"/>
                  </a:lnTo>
                  <a:cubicBezTo>
                    <a:pt x="58515" y="13849"/>
                    <a:pt x="58457" y="13906"/>
                    <a:pt x="58386" y="13906"/>
                  </a:cubicBezTo>
                  <a:lnTo>
                    <a:pt x="58386" y="13906"/>
                  </a:lnTo>
                  <a:lnTo>
                    <a:pt x="58386" y="77549"/>
                  </a:lnTo>
                  <a:cubicBezTo>
                    <a:pt x="58386" y="79663"/>
                    <a:pt x="56657" y="81393"/>
                    <a:pt x="54543" y="81393"/>
                  </a:cubicBezTo>
                  <a:lnTo>
                    <a:pt x="3844" y="81393"/>
                  </a:lnTo>
                  <a:cubicBezTo>
                    <a:pt x="1730" y="81393"/>
                    <a:pt x="0" y="79663"/>
                    <a:pt x="0" y="77549"/>
                  </a:cubicBezTo>
                  <a:lnTo>
                    <a:pt x="0" y="3972"/>
                  </a:lnTo>
                  <a:cubicBezTo>
                    <a:pt x="0" y="1858"/>
                    <a:pt x="1730" y="129"/>
                    <a:pt x="3844" y="12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E2615FD-B781-4A0A-A19C-6B1C438C0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8484" y="1135206"/>
              <a:ext cx="45721" cy="4572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2883BE35-B0C5-4820-B30D-C7A4E999F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254" y="1147906"/>
              <a:ext cx="61809" cy="20320"/>
            </a:xfrm>
            <a:custGeom>
              <a:avLst/>
              <a:gdLst>
                <a:gd name="T0" fmla="*/ 231 w 1367"/>
                <a:gd name="T1" fmla="*/ 0 h 460"/>
                <a:gd name="T2" fmla="*/ 1136 w 1367"/>
                <a:gd name="T3" fmla="*/ 0 h 460"/>
                <a:gd name="T4" fmla="*/ 1367 w 1367"/>
                <a:gd name="T5" fmla="*/ 230 h 460"/>
                <a:gd name="T6" fmla="*/ 1367 w 1367"/>
                <a:gd name="T7" fmla="*/ 230 h 460"/>
                <a:gd name="T8" fmla="*/ 1136 w 1367"/>
                <a:gd name="T9" fmla="*/ 460 h 460"/>
                <a:gd name="T10" fmla="*/ 231 w 1367"/>
                <a:gd name="T11" fmla="*/ 460 h 460"/>
                <a:gd name="T12" fmla="*/ 0 w 1367"/>
                <a:gd name="T13" fmla="*/ 230 h 460"/>
                <a:gd name="T14" fmla="*/ 0 w 1367"/>
                <a:gd name="T15" fmla="*/ 230 h 460"/>
                <a:gd name="T16" fmla="*/ 231 w 1367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7" h="460">
                  <a:moveTo>
                    <a:pt x="231" y="0"/>
                  </a:moveTo>
                  <a:lnTo>
                    <a:pt x="1136" y="0"/>
                  </a:lnTo>
                  <a:cubicBezTo>
                    <a:pt x="1263" y="0"/>
                    <a:pt x="1367" y="103"/>
                    <a:pt x="1367" y="230"/>
                  </a:cubicBezTo>
                  <a:lnTo>
                    <a:pt x="1367" y="230"/>
                  </a:lnTo>
                  <a:cubicBezTo>
                    <a:pt x="1367" y="357"/>
                    <a:pt x="1263" y="460"/>
                    <a:pt x="1136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5BEC6D93-F7C2-46D9-8C5B-C3365849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39" y="1147906"/>
              <a:ext cx="30481" cy="20320"/>
            </a:xfrm>
            <a:custGeom>
              <a:avLst/>
              <a:gdLst>
                <a:gd name="T0" fmla="*/ 231 w 683"/>
                <a:gd name="T1" fmla="*/ 0 h 460"/>
                <a:gd name="T2" fmla="*/ 453 w 683"/>
                <a:gd name="T3" fmla="*/ 0 h 460"/>
                <a:gd name="T4" fmla="*/ 683 w 683"/>
                <a:gd name="T5" fmla="*/ 230 h 460"/>
                <a:gd name="T6" fmla="*/ 683 w 683"/>
                <a:gd name="T7" fmla="*/ 230 h 460"/>
                <a:gd name="T8" fmla="*/ 453 w 683"/>
                <a:gd name="T9" fmla="*/ 460 h 460"/>
                <a:gd name="T10" fmla="*/ 231 w 683"/>
                <a:gd name="T11" fmla="*/ 460 h 460"/>
                <a:gd name="T12" fmla="*/ 0 w 683"/>
                <a:gd name="T13" fmla="*/ 230 h 460"/>
                <a:gd name="T14" fmla="*/ 0 w 683"/>
                <a:gd name="T15" fmla="*/ 230 h 460"/>
                <a:gd name="T16" fmla="*/ 231 w 683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460">
                  <a:moveTo>
                    <a:pt x="231" y="0"/>
                  </a:moveTo>
                  <a:lnTo>
                    <a:pt x="453" y="0"/>
                  </a:lnTo>
                  <a:cubicBezTo>
                    <a:pt x="580" y="0"/>
                    <a:pt x="683" y="103"/>
                    <a:pt x="683" y="230"/>
                  </a:cubicBezTo>
                  <a:lnTo>
                    <a:pt x="683" y="230"/>
                  </a:lnTo>
                  <a:cubicBezTo>
                    <a:pt x="683" y="357"/>
                    <a:pt x="580" y="460"/>
                    <a:pt x="453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F7CD1C7-BF01-4053-AFFD-809FEB1F9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247" y="1141979"/>
              <a:ext cx="31328" cy="3217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DBF14EC-29D7-4141-873D-EDC8A05E26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7274" y="1201108"/>
            <a:ext cx="2953314" cy="4192952"/>
          </a:xfrm>
          <a:custGeom>
            <a:avLst/>
            <a:gdLst>
              <a:gd name="connsiteX0" fmla="*/ 137477 w 2953314"/>
              <a:gd name="connsiteY0" fmla="*/ 0 h 4192952"/>
              <a:gd name="connsiteX1" fmla="*/ 2815837 w 2953314"/>
              <a:gd name="connsiteY1" fmla="*/ 0 h 4192952"/>
              <a:gd name="connsiteX2" fmla="*/ 2953314 w 2953314"/>
              <a:gd name="connsiteY2" fmla="*/ 137477 h 4192952"/>
              <a:gd name="connsiteX3" fmla="*/ 2953314 w 2953314"/>
              <a:gd name="connsiteY3" fmla="*/ 4055475 h 4192952"/>
              <a:gd name="connsiteX4" fmla="*/ 2815837 w 2953314"/>
              <a:gd name="connsiteY4" fmla="*/ 4192952 h 4192952"/>
              <a:gd name="connsiteX5" fmla="*/ 137477 w 2953314"/>
              <a:gd name="connsiteY5" fmla="*/ 4192952 h 4192952"/>
              <a:gd name="connsiteX6" fmla="*/ 0 w 2953314"/>
              <a:gd name="connsiteY6" fmla="*/ 4055475 h 4192952"/>
              <a:gd name="connsiteX7" fmla="*/ 0 w 2953314"/>
              <a:gd name="connsiteY7" fmla="*/ 137477 h 4192952"/>
              <a:gd name="connsiteX8" fmla="*/ 137477 w 2953314"/>
              <a:gd name="connsiteY8" fmla="*/ 0 h 419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53314" h="4192952">
                <a:moveTo>
                  <a:pt x="137477" y="0"/>
                </a:moveTo>
                <a:lnTo>
                  <a:pt x="2815837" y="0"/>
                </a:lnTo>
                <a:cubicBezTo>
                  <a:pt x="2891763" y="0"/>
                  <a:pt x="2953314" y="61551"/>
                  <a:pt x="2953314" y="137477"/>
                </a:cubicBezTo>
                <a:lnTo>
                  <a:pt x="2953314" y="4055475"/>
                </a:lnTo>
                <a:cubicBezTo>
                  <a:pt x="2953314" y="4131401"/>
                  <a:pt x="2891763" y="4192952"/>
                  <a:pt x="2815837" y="4192952"/>
                </a:cubicBezTo>
                <a:lnTo>
                  <a:pt x="137477" y="4192952"/>
                </a:lnTo>
                <a:cubicBezTo>
                  <a:pt x="61551" y="4192952"/>
                  <a:pt x="0" y="4131401"/>
                  <a:pt x="0" y="4055475"/>
                </a:cubicBezTo>
                <a:lnTo>
                  <a:pt x="0" y="137477"/>
                </a:lnTo>
                <a:cubicBezTo>
                  <a:pt x="0" y="61551"/>
                  <a:pt x="61551" y="0"/>
                  <a:pt x="137477" y="0"/>
                </a:cubicBez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645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395F4C-B4C3-4E0F-8076-E887F613D0EE}"/>
              </a:ext>
            </a:extLst>
          </p:cNvPr>
          <p:cNvGrpSpPr/>
          <p:nvPr userDrawn="1"/>
        </p:nvGrpSpPr>
        <p:grpSpPr>
          <a:xfrm>
            <a:off x="6111324" y="1097277"/>
            <a:ext cx="4977280" cy="2862349"/>
            <a:chOff x="6111324" y="1097277"/>
            <a:chExt cx="4977280" cy="286234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" name="Line 8">
              <a:extLst>
                <a:ext uri="{FF2B5EF4-FFF2-40B4-BE49-F238E27FC236}">
                  <a16:creationId xmlns:a16="http://schemas.microsoft.com/office/drawing/2014/main" id="{AADA0370-98C5-4BC9-8C6E-EEFD8F34F1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93879" y="2018489"/>
              <a:ext cx="2828972" cy="1217909"/>
            </a:xfrm>
            <a:prstGeom prst="line">
              <a:avLst/>
            </a:prstGeom>
            <a:noFill/>
            <a:ln w="6350" cap="flat">
              <a:solidFill>
                <a:srgbClr val="FE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87DC91C7-831C-4A1E-9C55-C9A323E6B7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6887" y="1097277"/>
              <a:ext cx="4046153" cy="2803987"/>
            </a:xfrm>
            <a:custGeom>
              <a:avLst/>
              <a:gdLst>
                <a:gd name="T0" fmla="*/ 3428 w 101532"/>
                <a:gd name="T1" fmla="*/ 0 h 70353"/>
                <a:gd name="T2" fmla="*/ 98105 w 101532"/>
                <a:gd name="T3" fmla="*/ 0 h 70353"/>
                <a:gd name="T4" fmla="*/ 101532 w 101532"/>
                <a:gd name="T5" fmla="*/ 3428 h 70353"/>
                <a:gd name="T6" fmla="*/ 101532 w 101532"/>
                <a:gd name="T7" fmla="*/ 66925 h 70353"/>
                <a:gd name="T8" fmla="*/ 98105 w 101532"/>
                <a:gd name="T9" fmla="*/ 70353 h 70353"/>
                <a:gd name="T10" fmla="*/ 3428 w 101532"/>
                <a:gd name="T11" fmla="*/ 70353 h 70353"/>
                <a:gd name="T12" fmla="*/ 0 w 101532"/>
                <a:gd name="T13" fmla="*/ 66925 h 70353"/>
                <a:gd name="T14" fmla="*/ 0 w 101532"/>
                <a:gd name="T15" fmla="*/ 3428 h 70353"/>
                <a:gd name="T16" fmla="*/ 3428 w 101532"/>
                <a:gd name="T17" fmla="*/ 0 h 70353"/>
                <a:gd name="T18" fmla="*/ 3217 w 101532"/>
                <a:gd name="T19" fmla="*/ 4234 h 70353"/>
                <a:gd name="T20" fmla="*/ 98315 w 101532"/>
                <a:gd name="T21" fmla="*/ 4234 h 70353"/>
                <a:gd name="T22" fmla="*/ 98315 w 101532"/>
                <a:gd name="T23" fmla="*/ 62733 h 70353"/>
                <a:gd name="T24" fmla="*/ 3217 w 101532"/>
                <a:gd name="T25" fmla="*/ 62733 h 70353"/>
                <a:gd name="T26" fmla="*/ 3217 w 101532"/>
                <a:gd name="T27" fmla="*/ 4234 h 70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532" h="70353">
                  <a:moveTo>
                    <a:pt x="3428" y="0"/>
                  </a:moveTo>
                  <a:lnTo>
                    <a:pt x="98105" y="0"/>
                  </a:lnTo>
                  <a:cubicBezTo>
                    <a:pt x="99990" y="0"/>
                    <a:pt x="101532" y="1543"/>
                    <a:pt x="101532" y="3428"/>
                  </a:cubicBezTo>
                  <a:lnTo>
                    <a:pt x="101532" y="66925"/>
                  </a:lnTo>
                  <a:cubicBezTo>
                    <a:pt x="101532" y="68810"/>
                    <a:pt x="99990" y="70353"/>
                    <a:pt x="98105" y="70353"/>
                  </a:cubicBezTo>
                  <a:lnTo>
                    <a:pt x="3428" y="70353"/>
                  </a:lnTo>
                  <a:cubicBezTo>
                    <a:pt x="1543" y="70353"/>
                    <a:pt x="0" y="68810"/>
                    <a:pt x="0" y="66925"/>
                  </a:cubicBezTo>
                  <a:lnTo>
                    <a:pt x="0" y="3428"/>
                  </a:lnTo>
                  <a:cubicBezTo>
                    <a:pt x="0" y="1543"/>
                    <a:pt x="1543" y="0"/>
                    <a:pt x="3428" y="0"/>
                  </a:cubicBezTo>
                  <a:close/>
                  <a:moveTo>
                    <a:pt x="3217" y="4234"/>
                  </a:moveTo>
                  <a:lnTo>
                    <a:pt x="98315" y="4234"/>
                  </a:lnTo>
                  <a:lnTo>
                    <a:pt x="98315" y="62733"/>
                  </a:lnTo>
                  <a:lnTo>
                    <a:pt x="3217" y="62733"/>
                  </a:lnTo>
                  <a:lnTo>
                    <a:pt x="3217" y="423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5432371-13AB-4522-B3C1-AE5546D0C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887" y="1097277"/>
              <a:ext cx="4046153" cy="2648800"/>
            </a:xfrm>
            <a:custGeom>
              <a:avLst/>
              <a:gdLst>
                <a:gd name="T0" fmla="*/ 1863 w 101532"/>
                <a:gd name="T1" fmla="*/ 0 h 66458"/>
                <a:gd name="T2" fmla="*/ 99670 w 101532"/>
                <a:gd name="T3" fmla="*/ 0 h 66458"/>
                <a:gd name="T4" fmla="*/ 101532 w 101532"/>
                <a:gd name="T5" fmla="*/ 1863 h 66458"/>
                <a:gd name="T6" fmla="*/ 101532 w 101532"/>
                <a:gd name="T7" fmla="*/ 64596 h 66458"/>
                <a:gd name="T8" fmla="*/ 99670 w 101532"/>
                <a:gd name="T9" fmla="*/ 66458 h 66458"/>
                <a:gd name="T10" fmla="*/ 1863 w 101532"/>
                <a:gd name="T11" fmla="*/ 66458 h 66458"/>
                <a:gd name="T12" fmla="*/ 0 w 101532"/>
                <a:gd name="T13" fmla="*/ 64596 h 66458"/>
                <a:gd name="T14" fmla="*/ 0 w 101532"/>
                <a:gd name="T15" fmla="*/ 1863 h 66458"/>
                <a:gd name="T16" fmla="*/ 1863 w 101532"/>
                <a:gd name="T17" fmla="*/ 0 h 66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532" h="66458">
                  <a:moveTo>
                    <a:pt x="1863" y="0"/>
                  </a:moveTo>
                  <a:lnTo>
                    <a:pt x="99670" y="0"/>
                  </a:lnTo>
                  <a:cubicBezTo>
                    <a:pt x="100694" y="0"/>
                    <a:pt x="101532" y="838"/>
                    <a:pt x="101532" y="1863"/>
                  </a:cubicBezTo>
                  <a:lnTo>
                    <a:pt x="101532" y="64596"/>
                  </a:lnTo>
                  <a:cubicBezTo>
                    <a:pt x="101532" y="65620"/>
                    <a:pt x="100694" y="66458"/>
                    <a:pt x="99670" y="66458"/>
                  </a:cubicBezTo>
                  <a:lnTo>
                    <a:pt x="1863" y="66458"/>
                  </a:lnTo>
                  <a:cubicBezTo>
                    <a:pt x="838" y="66458"/>
                    <a:pt x="0" y="65620"/>
                    <a:pt x="0" y="64596"/>
                  </a:cubicBezTo>
                  <a:lnTo>
                    <a:pt x="0" y="1863"/>
                  </a:lnTo>
                  <a:cubicBezTo>
                    <a:pt x="0" y="838"/>
                    <a:pt x="838" y="0"/>
                    <a:pt x="186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F1007523-7FC8-47A4-9B70-7E65629CF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324" y="3813724"/>
              <a:ext cx="4977280" cy="145902"/>
            </a:xfrm>
            <a:custGeom>
              <a:avLst/>
              <a:gdLst>
                <a:gd name="T0" fmla="*/ 0 w 124900"/>
                <a:gd name="T1" fmla="*/ 0 h 3665"/>
                <a:gd name="T2" fmla="*/ 124900 w 124900"/>
                <a:gd name="T3" fmla="*/ 0 h 3665"/>
                <a:gd name="T4" fmla="*/ 124900 w 124900"/>
                <a:gd name="T5" fmla="*/ 2262 h 3665"/>
                <a:gd name="T6" fmla="*/ 120603 w 124900"/>
                <a:gd name="T7" fmla="*/ 3665 h 3665"/>
                <a:gd name="T8" fmla="*/ 62450 w 124900"/>
                <a:gd name="T9" fmla="*/ 3665 h 3665"/>
                <a:gd name="T10" fmla="*/ 4297 w 124900"/>
                <a:gd name="T11" fmla="*/ 3665 h 3665"/>
                <a:gd name="T12" fmla="*/ 0 w 124900"/>
                <a:gd name="T13" fmla="*/ 2262 h 3665"/>
                <a:gd name="T14" fmla="*/ 0 w 124900"/>
                <a:gd name="T15" fmla="*/ 0 h 3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900" h="3665">
                  <a:moveTo>
                    <a:pt x="0" y="0"/>
                  </a:moveTo>
                  <a:lnTo>
                    <a:pt x="124900" y="0"/>
                  </a:lnTo>
                  <a:lnTo>
                    <a:pt x="124900" y="2262"/>
                  </a:lnTo>
                  <a:cubicBezTo>
                    <a:pt x="123876" y="2905"/>
                    <a:pt x="121834" y="3665"/>
                    <a:pt x="120603" y="3665"/>
                  </a:cubicBezTo>
                  <a:lnTo>
                    <a:pt x="62450" y="3665"/>
                  </a:lnTo>
                  <a:lnTo>
                    <a:pt x="4297" y="3665"/>
                  </a:lnTo>
                  <a:cubicBezTo>
                    <a:pt x="3066" y="3665"/>
                    <a:pt x="1024" y="2905"/>
                    <a:pt x="0" y="2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F805116-3BDD-4D5A-9537-5467B134C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324" y="3903917"/>
              <a:ext cx="4977280" cy="55709"/>
            </a:xfrm>
            <a:custGeom>
              <a:avLst/>
              <a:gdLst>
                <a:gd name="T0" fmla="*/ 0 w 124900"/>
                <a:gd name="T1" fmla="*/ 0 h 1403"/>
                <a:gd name="T2" fmla="*/ 62450 w 124900"/>
                <a:gd name="T3" fmla="*/ 0 h 1403"/>
                <a:gd name="T4" fmla="*/ 124900 w 124900"/>
                <a:gd name="T5" fmla="*/ 0 h 1403"/>
                <a:gd name="T6" fmla="*/ 120603 w 124900"/>
                <a:gd name="T7" fmla="*/ 1403 h 1403"/>
                <a:gd name="T8" fmla="*/ 62450 w 124900"/>
                <a:gd name="T9" fmla="*/ 1403 h 1403"/>
                <a:gd name="T10" fmla="*/ 4297 w 124900"/>
                <a:gd name="T11" fmla="*/ 1403 h 1403"/>
                <a:gd name="T12" fmla="*/ 0 w 124900"/>
                <a:gd name="T13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00" h="1403">
                  <a:moveTo>
                    <a:pt x="0" y="0"/>
                  </a:moveTo>
                  <a:lnTo>
                    <a:pt x="62450" y="0"/>
                  </a:lnTo>
                  <a:lnTo>
                    <a:pt x="124900" y="0"/>
                  </a:lnTo>
                  <a:cubicBezTo>
                    <a:pt x="123876" y="643"/>
                    <a:pt x="121834" y="1403"/>
                    <a:pt x="120603" y="1403"/>
                  </a:cubicBezTo>
                  <a:lnTo>
                    <a:pt x="62450" y="1403"/>
                  </a:lnTo>
                  <a:lnTo>
                    <a:pt x="4297" y="1403"/>
                  </a:lnTo>
                  <a:cubicBezTo>
                    <a:pt x="3066" y="1403"/>
                    <a:pt x="1024" y="643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0871E149-919E-4BC5-850A-F627A1D8F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2116" y="3813724"/>
              <a:ext cx="695692" cy="56371"/>
            </a:xfrm>
            <a:custGeom>
              <a:avLst/>
              <a:gdLst>
                <a:gd name="T0" fmla="*/ 17450 w 17450"/>
                <a:gd name="T1" fmla="*/ 0 h 1418"/>
                <a:gd name="T2" fmla="*/ 17450 w 17450"/>
                <a:gd name="T3" fmla="*/ 0 h 1418"/>
                <a:gd name="T4" fmla="*/ 0 w 17450"/>
                <a:gd name="T5" fmla="*/ 0 h 1418"/>
                <a:gd name="T6" fmla="*/ 0 w 17450"/>
                <a:gd name="T7" fmla="*/ 0 h 1418"/>
                <a:gd name="T8" fmla="*/ 1419 w 17450"/>
                <a:gd name="T9" fmla="*/ 1418 h 1418"/>
                <a:gd name="T10" fmla="*/ 16031 w 17450"/>
                <a:gd name="T11" fmla="*/ 1418 h 1418"/>
                <a:gd name="T12" fmla="*/ 17450 w 17450"/>
                <a:gd name="T13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50" h="1418">
                  <a:moveTo>
                    <a:pt x="17450" y="0"/>
                  </a:moveTo>
                  <a:lnTo>
                    <a:pt x="1745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780"/>
                    <a:pt x="639" y="1418"/>
                    <a:pt x="1419" y="1418"/>
                  </a:cubicBezTo>
                  <a:lnTo>
                    <a:pt x="16031" y="1418"/>
                  </a:lnTo>
                  <a:cubicBezTo>
                    <a:pt x="16812" y="1418"/>
                    <a:pt x="17450" y="780"/>
                    <a:pt x="1745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37CAA7A9-1E83-4206-91D4-66FEC953B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9816" y="1151663"/>
              <a:ext cx="60350" cy="60351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C6D114B6-D653-4530-8A4A-F3E8F1020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160" y="1166936"/>
              <a:ext cx="29844" cy="29844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703766F-D501-475A-8AEB-DD7AE915D9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92415" y="1271306"/>
            <a:ext cx="3783632" cy="2327522"/>
          </a:xfrm>
          <a:custGeom>
            <a:avLst/>
            <a:gdLst>
              <a:gd name="connsiteX0" fmla="*/ 0 w 3783632"/>
              <a:gd name="connsiteY0" fmla="*/ 0 h 2327522"/>
              <a:gd name="connsiteX1" fmla="*/ 3783632 w 3783632"/>
              <a:gd name="connsiteY1" fmla="*/ 0 h 2327522"/>
              <a:gd name="connsiteX2" fmla="*/ 3783632 w 3783632"/>
              <a:gd name="connsiteY2" fmla="*/ 2327522 h 2327522"/>
              <a:gd name="connsiteX3" fmla="*/ 0 w 3783632"/>
              <a:gd name="connsiteY3" fmla="*/ 2327522 h 232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632" h="2327522">
                <a:moveTo>
                  <a:pt x="0" y="0"/>
                </a:moveTo>
                <a:lnTo>
                  <a:pt x="3783632" y="0"/>
                </a:lnTo>
                <a:lnTo>
                  <a:pt x="3783632" y="2327522"/>
                </a:lnTo>
                <a:lnTo>
                  <a:pt x="0" y="2327522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2157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47A8BF-F0B2-4204-B48F-9B0392F9490D}"/>
              </a:ext>
            </a:extLst>
          </p:cNvPr>
          <p:cNvSpPr/>
          <p:nvPr userDrawn="1"/>
        </p:nvSpPr>
        <p:spPr>
          <a:xfrm flipH="1">
            <a:off x="6096000" y="-1"/>
            <a:ext cx="6096000" cy="6583680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829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19466FD-9C1B-401E-AC3C-06A72D61BE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2192000" cy="6583679"/>
          </a:xfrm>
          <a:custGeom>
            <a:avLst/>
            <a:gdLst>
              <a:gd name="connsiteX0" fmla="*/ 0 w 12192000"/>
              <a:gd name="connsiteY0" fmla="*/ 0 h 6583679"/>
              <a:gd name="connsiteX1" fmla="*/ 12192000 w 12192000"/>
              <a:gd name="connsiteY1" fmla="*/ 0 h 6583679"/>
              <a:gd name="connsiteX2" fmla="*/ 12192000 w 12192000"/>
              <a:gd name="connsiteY2" fmla="*/ 6583679 h 6583679"/>
              <a:gd name="connsiteX3" fmla="*/ 0 w 12192000"/>
              <a:gd name="connsiteY3" fmla="*/ 6583679 h 658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583679">
                <a:moveTo>
                  <a:pt x="0" y="0"/>
                </a:moveTo>
                <a:lnTo>
                  <a:pt x="12192000" y="0"/>
                </a:lnTo>
                <a:lnTo>
                  <a:pt x="12192000" y="6583679"/>
                </a:lnTo>
                <a:lnTo>
                  <a:pt x="0" y="6583679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1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F164BE-7486-4F8A-B989-A233F9275658}"/>
              </a:ext>
            </a:extLst>
          </p:cNvPr>
          <p:cNvSpPr/>
          <p:nvPr userDrawn="1"/>
        </p:nvSpPr>
        <p:spPr>
          <a:xfrm>
            <a:off x="7775533" y="0"/>
            <a:ext cx="3314241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5C437E-FE8F-46E9-88D3-B99C5E117134}"/>
              </a:ext>
            </a:extLst>
          </p:cNvPr>
          <p:cNvSpPr/>
          <p:nvPr userDrawn="1"/>
        </p:nvSpPr>
        <p:spPr>
          <a:xfrm>
            <a:off x="1102225" y="5526141"/>
            <a:ext cx="3314240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2B7385-52D2-43BD-9892-3C2C7756A0F8}"/>
              </a:ext>
            </a:extLst>
          </p:cNvPr>
          <p:cNvSpPr/>
          <p:nvPr userDrawn="1"/>
        </p:nvSpPr>
        <p:spPr>
          <a:xfrm>
            <a:off x="7775535" y="1101907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376AA8-A967-45D6-A953-74A34B967CCA}"/>
              </a:ext>
            </a:extLst>
          </p:cNvPr>
          <p:cNvSpPr/>
          <p:nvPr userDrawn="1"/>
        </p:nvSpPr>
        <p:spPr>
          <a:xfrm>
            <a:off x="4438880" y="4045481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417383-D04E-4A31-8BEC-D2F77BF49598}"/>
              </a:ext>
            </a:extLst>
          </p:cNvPr>
          <p:cNvSpPr/>
          <p:nvPr userDrawn="1"/>
        </p:nvSpPr>
        <p:spPr>
          <a:xfrm>
            <a:off x="1102225" y="4045481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A01483-9A5B-4A0D-845E-421C499E7B55}"/>
              </a:ext>
            </a:extLst>
          </p:cNvPr>
          <p:cNvSpPr/>
          <p:nvPr userDrawn="1"/>
        </p:nvSpPr>
        <p:spPr>
          <a:xfrm>
            <a:off x="7775535" y="2573694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95BD4B-965E-4DA7-AD67-95A5A62A9F99}"/>
              </a:ext>
            </a:extLst>
          </p:cNvPr>
          <p:cNvSpPr/>
          <p:nvPr userDrawn="1"/>
        </p:nvSpPr>
        <p:spPr>
          <a:xfrm>
            <a:off x="4438880" y="2573694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DBF670-D100-4642-9FE1-5D15DAD7DCAB}"/>
              </a:ext>
            </a:extLst>
          </p:cNvPr>
          <p:cNvSpPr/>
          <p:nvPr userDrawn="1"/>
        </p:nvSpPr>
        <p:spPr>
          <a:xfrm>
            <a:off x="1102225" y="2573694"/>
            <a:ext cx="3314240" cy="1440912"/>
          </a:xfrm>
          <a:prstGeom prst="rect">
            <a:avLst/>
          </a:prstGeom>
          <a:solidFill>
            <a:srgbClr val="524F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081B9E-28F2-40FD-93FF-DF5084A87DBF}"/>
              </a:ext>
            </a:extLst>
          </p:cNvPr>
          <p:cNvSpPr/>
          <p:nvPr userDrawn="1"/>
        </p:nvSpPr>
        <p:spPr>
          <a:xfrm>
            <a:off x="4438880" y="1101907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1F818C-4F03-4A9D-B725-502111000096}"/>
              </a:ext>
            </a:extLst>
          </p:cNvPr>
          <p:cNvCxnSpPr>
            <a:cxnSpLocks/>
          </p:cNvCxnSpPr>
          <p:nvPr userDrawn="1"/>
        </p:nvCxnSpPr>
        <p:spPr>
          <a:xfrm>
            <a:off x="2207877" y="1314945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2E4E88-D822-4C45-9DBE-3F2295850EE3}"/>
              </a:ext>
            </a:extLst>
          </p:cNvPr>
          <p:cNvCxnSpPr>
            <a:cxnSpLocks/>
          </p:cNvCxnSpPr>
          <p:nvPr userDrawn="1"/>
        </p:nvCxnSpPr>
        <p:spPr>
          <a:xfrm>
            <a:off x="5544532" y="1314945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59CAF0-5C57-432C-8CB9-280068C339B9}"/>
              </a:ext>
            </a:extLst>
          </p:cNvPr>
          <p:cNvCxnSpPr>
            <a:cxnSpLocks/>
          </p:cNvCxnSpPr>
          <p:nvPr userDrawn="1"/>
        </p:nvCxnSpPr>
        <p:spPr>
          <a:xfrm>
            <a:off x="8881187" y="1314945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103A82B-B7C1-4D9D-89D6-BD2A12A7B0F9}"/>
              </a:ext>
            </a:extLst>
          </p:cNvPr>
          <p:cNvCxnSpPr>
            <a:cxnSpLocks/>
          </p:cNvCxnSpPr>
          <p:nvPr userDrawn="1"/>
        </p:nvCxnSpPr>
        <p:spPr>
          <a:xfrm>
            <a:off x="2207877" y="2786732"/>
            <a:ext cx="0" cy="979118"/>
          </a:xfrm>
          <a:prstGeom prst="line">
            <a:avLst/>
          </a:prstGeom>
          <a:ln>
            <a:solidFill>
              <a:srgbClr val="F366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B5AEBB-538F-42A9-B381-62A111020869}"/>
              </a:ext>
            </a:extLst>
          </p:cNvPr>
          <p:cNvCxnSpPr>
            <a:cxnSpLocks/>
          </p:cNvCxnSpPr>
          <p:nvPr userDrawn="1"/>
        </p:nvCxnSpPr>
        <p:spPr>
          <a:xfrm>
            <a:off x="8881187" y="2786732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F0F6410-AC48-463C-95AD-3F145AB8BE1F}"/>
              </a:ext>
            </a:extLst>
          </p:cNvPr>
          <p:cNvCxnSpPr>
            <a:cxnSpLocks/>
          </p:cNvCxnSpPr>
          <p:nvPr userDrawn="1"/>
        </p:nvCxnSpPr>
        <p:spPr>
          <a:xfrm>
            <a:off x="5544532" y="2786732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5B4549-99A0-4BEF-94D2-B6FADD0340DB}"/>
              </a:ext>
            </a:extLst>
          </p:cNvPr>
          <p:cNvCxnSpPr>
            <a:cxnSpLocks/>
          </p:cNvCxnSpPr>
          <p:nvPr userDrawn="1"/>
        </p:nvCxnSpPr>
        <p:spPr>
          <a:xfrm>
            <a:off x="8881187" y="425851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1C1324D-8A73-41ED-A3D4-9E2811E29233}"/>
              </a:ext>
            </a:extLst>
          </p:cNvPr>
          <p:cNvCxnSpPr>
            <a:cxnSpLocks/>
          </p:cNvCxnSpPr>
          <p:nvPr userDrawn="1"/>
        </p:nvCxnSpPr>
        <p:spPr>
          <a:xfrm>
            <a:off x="5544532" y="425851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D71576B-31F4-4F24-B2BD-B2DABF3A7C61}"/>
              </a:ext>
            </a:extLst>
          </p:cNvPr>
          <p:cNvCxnSpPr>
            <a:cxnSpLocks/>
          </p:cNvCxnSpPr>
          <p:nvPr userDrawn="1"/>
        </p:nvCxnSpPr>
        <p:spPr>
          <a:xfrm>
            <a:off x="2206936" y="425851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386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ADE41A5-DCFD-4922-9FE1-3798133AA669}"/>
              </a:ext>
            </a:extLst>
          </p:cNvPr>
          <p:cNvSpPr/>
          <p:nvPr userDrawn="1"/>
        </p:nvSpPr>
        <p:spPr>
          <a:xfrm flipH="1">
            <a:off x="7211464" y="-1"/>
            <a:ext cx="4980536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B12ED0-F450-48D9-8C79-273656E938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097276"/>
            <a:ext cx="4983396" cy="4391061"/>
          </a:xfrm>
          <a:custGeom>
            <a:avLst/>
            <a:gdLst>
              <a:gd name="connsiteX0" fmla="*/ 0 w 4983396"/>
              <a:gd name="connsiteY0" fmla="*/ 0 h 4391061"/>
              <a:gd name="connsiteX1" fmla="*/ 4983396 w 4983396"/>
              <a:gd name="connsiteY1" fmla="*/ 0 h 4391061"/>
              <a:gd name="connsiteX2" fmla="*/ 4983396 w 4983396"/>
              <a:gd name="connsiteY2" fmla="*/ 4391061 h 4391061"/>
              <a:gd name="connsiteX3" fmla="*/ 0 w 4983396"/>
              <a:gd name="connsiteY3" fmla="*/ 4391061 h 4391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6" h="4391061">
                <a:moveTo>
                  <a:pt x="0" y="0"/>
                </a:moveTo>
                <a:lnTo>
                  <a:pt x="4983396" y="0"/>
                </a:lnTo>
                <a:lnTo>
                  <a:pt x="4983396" y="4391061"/>
                </a:lnTo>
                <a:lnTo>
                  <a:pt x="0" y="4391061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4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BE28F81-1C61-46F9-B140-2C4FBFB80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7160" y="1097277"/>
            <a:ext cx="4983396" cy="4391061"/>
          </a:xfrm>
          <a:custGeom>
            <a:avLst/>
            <a:gdLst>
              <a:gd name="connsiteX0" fmla="*/ 0 w 4983396"/>
              <a:gd name="connsiteY0" fmla="*/ 0 h 4391061"/>
              <a:gd name="connsiteX1" fmla="*/ 4983396 w 4983396"/>
              <a:gd name="connsiteY1" fmla="*/ 0 h 4391061"/>
              <a:gd name="connsiteX2" fmla="*/ 4983396 w 4983396"/>
              <a:gd name="connsiteY2" fmla="*/ 4391061 h 4391061"/>
              <a:gd name="connsiteX3" fmla="*/ 0 w 4983396"/>
              <a:gd name="connsiteY3" fmla="*/ 4391061 h 4391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6" h="4391061">
                <a:moveTo>
                  <a:pt x="0" y="0"/>
                </a:moveTo>
                <a:lnTo>
                  <a:pt x="4983396" y="0"/>
                </a:lnTo>
                <a:lnTo>
                  <a:pt x="4983396" y="4391061"/>
                </a:lnTo>
                <a:lnTo>
                  <a:pt x="0" y="4391061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D4250D-ED8E-4F2D-8A07-3DF1A875E724}"/>
              </a:ext>
            </a:extLst>
          </p:cNvPr>
          <p:cNvSpPr/>
          <p:nvPr userDrawn="1"/>
        </p:nvSpPr>
        <p:spPr>
          <a:xfrm>
            <a:off x="-2" y="1097277"/>
            <a:ext cx="1066633" cy="43910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2C212D-DA20-4E71-B3BA-20E96D83EB0A}"/>
              </a:ext>
            </a:extLst>
          </p:cNvPr>
          <p:cNvSpPr/>
          <p:nvPr userDrawn="1"/>
        </p:nvSpPr>
        <p:spPr>
          <a:xfrm>
            <a:off x="1112606" y="-1"/>
            <a:ext cx="4983276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66036C-0075-4E78-BFE3-A7857AC3F288}"/>
              </a:ext>
            </a:extLst>
          </p:cNvPr>
          <p:cNvSpPr/>
          <p:nvPr userDrawn="1"/>
        </p:nvSpPr>
        <p:spPr>
          <a:xfrm>
            <a:off x="1112606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76758C-A6A8-4031-9A7A-CE45F34F71C8}"/>
              </a:ext>
            </a:extLst>
          </p:cNvPr>
          <p:cNvSpPr/>
          <p:nvPr userDrawn="1"/>
        </p:nvSpPr>
        <p:spPr>
          <a:xfrm>
            <a:off x="3619509" y="3309528"/>
            <a:ext cx="2476373" cy="2176865"/>
          </a:xfrm>
          <a:prstGeom prst="rect">
            <a:avLst/>
          </a:prstGeom>
          <a:solidFill>
            <a:srgbClr val="2B31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123F-4032-4425-BD2E-C479FD5733D5}"/>
              </a:ext>
            </a:extLst>
          </p:cNvPr>
          <p:cNvSpPr/>
          <p:nvPr userDrawn="1"/>
        </p:nvSpPr>
        <p:spPr>
          <a:xfrm>
            <a:off x="1112606" y="1097288"/>
            <a:ext cx="2476373" cy="2176863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3E4271-9CD6-490E-BB41-E7CCE14E2CA7}"/>
              </a:ext>
            </a:extLst>
          </p:cNvPr>
          <p:cNvSpPr/>
          <p:nvPr userDrawn="1"/>
        </p:nvSpPr>
        <p:spPr>
          <a:xfrm>
            <a:off x="3619627" y="1097287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7EB454-FAEC-43EB-ABEC-7910B3A2F3C7}"/>
              </a:ext>
            </a:extLst>
          </p:cNvPr>
          <p:cNvSpPr/>
          <p:nvPr userDrawn="1"/>
        </p:nvSpPr>
        <p:spPr>
          <a:xfrm>
            <a:off x="4425867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7F61E3-1BCB-4867-9137-7B30CA4A6F7D}"/>
              </a:ext>
            </a:extLst>
          </p:cNvPr>
          <p:cNvSpPr/>
          <p:nvPr userDrawn="1"/>
        </p:nvSpPr>
        <p:spPr>
          <a:xfrm>
            <a:off x="4425867" y="110275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B47C86-B732-4630-923E-03895D0C8421}"/>
              </a:ext>
            </a:extLst>
          </p:cNvPr>
          <p:cNvSpPr/>
          <p:nvPr userDrawn="1"/>
        </p:nvSpPr>
        <p:spPr>
          <a:xfrm>
            <a:off x="1918846" y="1091692"/>
            <a:ext cx="863892" cy="404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6EAE23-F11A-41AB-8596-44BDEEAF8951}"/>
              </a:ext>
            </a:extLst>
          </p:cNvPr>
          <p:cNvSpPr/>
          <p:nvPr userDrawn="1"/>
        </p:nvSpPr>
        <p:spPr>
          <a:xfrm>
            <a:off x="1918846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75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62F702-DD68-4608-9859-098E5800932B}"/>
              </a:ext>
            </a:extLst>
          </p:cNvPr>
          <p:cNvSpPr/>
          <p:nvPr userDrawn="1"/>
        </p:nvSpPr>
        <p:spPr>
          <a:xfrm>
            <a:off x="6111323" y="0"/>
            <a:ext cx="2476373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E7CB36-83B7-4ADE-9AE0-53AC90EA8EDE}"/>
              </a:ext>
            </a:extLst>
          </p:cNvPr>
          <p:cNvSpPr/>
          <p:nvPr userDrawn="1"/>
        </p:nvSpPr>
        <p:spPr>
          <a:xfrm>
            <a:off x="360418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9F2ECC-D896-4CB9-B480-4318B5E3D5FD}"/>
              </a:ext>
            </a:extLst>
          </p:cNvPr>
          <p:cNvSpPr/>
          <p:nvPr userDrawn="1"/>
        </p:nvSpPr>
        <p:spPr>
          <a:xfrm>
            <a:off x="6111323" y="1097277"/>
            <a:ext cx="2476373" cy="144091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CBAE2E-36B3-48FC-ADDF-7AE299ED7821}"/>
              </a:ext>
            </a:extLst>
          </p:cNvPr>
          <p:cNvSpPr/>
          <p:nvPr userDrawn="1"/>
        </p:nvSpPr>
        <p:spPr>
          <a:xfrm>
            <a:off x="3604184" y="4049853"/>
            <a:ext cx="2476373" cy="1440911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A9D031-7DD1-4B6B-9D8E-B1EAFEE3E277}"/>
              </a:ext>
            </a:extLst>
          </p:cNvPr>
          <p:cNvSpPr/>
          <p:nvPr userDrawn="1"/>
        </p:nvSpPr>
        <p:spPr>
          <a:xfrm>
            <a:off x="1097281" y="2573565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5A2202-4366-481C-8CEF-1C1AA4DFB640}"/>
              </a:ext>
            </a:extLst>
          </p:cNvPr>
          <p:cNvSpPr/>
          <p:nvPr userDrawn="1"/>
        </p:nvSpPr>
        <p:spPr>
          <a:xfrm>
            <a:off x="3604302" y="2573565"/>
            <a:ext cx="2476373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AE63DE-5BAD-408B-93EF-69186287FF03}"/>
              </a:ext>
            </a:extLst>
          </p:cNvPr>
          <p:cNvSpPr/>
          <p:nvPr userDrawn="1"/>
        </p:nvSpPr>
        <p:spPr>
          <a:xfrm>
            <a:off x="8618346" y="2573565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404190-C612-48D4-B3FF-8D24A1717195}"/>
              </a:ext>
            </a:extLst>
          </p:cNvPr>
          <p:cNvSpPr/>
          <p:nvPr userDrawn="1"/>
        </p:nvSpPr>
        <p:spPr>
          <a:xfrm>
            <a:off x="6111323" y="2573565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F93EAA-4B5E-4FEF-AF6B-2832E01FC83B}"/>
              </a:ext>
            </a:extLst>
          </p:cNvPr>
          <p:cNvSpPr/>
          <p:nvPr userDrawn="1"/>
        </p:nvSpPr>
        <p:spPr>
          <a:xfrm>
            <a:off x="1097281" y="5446069"/>
            <a:ext cx="2476373" cy="446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8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82A35C4-5BBA-42F0-8D06-B95B6D85229B}"/>
              </a:ext>
            </a:extLst>
          </p:cNvPr>
          <p:cNvSpPr/>
          <p:nvPr userDrawn="1"/>
        </p:nvSpPr>
        <p:spPr>
          <a:xfrm>
            <a:off x="6111323" y="4047427"/>
            <a:ext cx="4983396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A056550-673C-45A9-A7DF-80AE11B30D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11324" y="1097277"/>
            <a:ext cx="4983396" cy="2917200"/>
          </a:xfrm>
          <a:custGeom>
            <a:avLst/>
            <a:gdLst>
              <a:gd name="connsiteX0" fmla="*/ 0 w 4983396"/>
              <a:gd name="connsiteY0" fmla="*/ 0 h 2917200"/>
              <a:gd name="connsiteX1" fmla="*/ 4983396 w 4983396"/>
              <a:gd name="connsiteY1" fmla="*/ 0 h 2917200"/>
              <a:gd name="connsiteX2" fmla="*/ 4983396 w 4983396"/>
              <a:gd name="connsiteY2" fmla="*/ 2917200 h 2917200"/>
              <a:gd name="connsiteX3" fmla="*/ 0 w 4983396"/>
              <a:gd name="connsiteY3" fmla="*/ 2917200 h 291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6" h="2917200">
                <a:moveTo>
                  <a:pt x="0" y="0"/>
                </a:moveTo>
                <a:lnTo>
                  <a:pt x="4983396" y="0"/>
                </a:lnTo>
                <a:lnTo>
                  <a:pt x="4983396" y="2917200"/>
                </a:lnTo>
                <a:lnTo>
                  <a:pt x="0" y="2917200"/>
                </a:lnTo>
                <a:close/>
              </a:path>
            </a:pathLst>
          </a:custGeom>
          <a:pattFill prst="pct5">
            <a:fgClr>
              <a:srgbClr val="524FD3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68599F-9756-4B65-BB25-BBB9CFB178CD}"/>
              </a:ext>
            </a:extLst>
          </p:cNvPr>
          <p:cNvSpPr/>
          <p:nvPr userDrawn="1"/>
        </p:nvSpPr>
        <p:spPr>
          <a:xfrm>
            <a:off x="1097281" y="4047427"/>
            <a:ext cx="2476373" cy="1440911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C5DDB5-2B8C-4C21-B9B2-C088D5E0E482}"/>
              </a:ext>
            </a:extLst>
          </p:cNvPr>
          <p:cNvSpPr/>
          <p:nvPr userDrawn="1"/>
        </p:nvSpPr>
        <p:spPr>
          <a:xfrm>
            <a:off x="3604302" y="4047427"/>
            <a:ext cx="2476373" cy="1440912"/>
          </a:xfrm>
          <a:prstGeom prst="rect">
            <a:avLst/>
          </a:prstGeom>
          <a:solidFill>
            <a:srgbClr val="524FD3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42FC08-D2C2-4ED3-929A-F56C5DF51755}"/>
              </a:ext>
            </a:extLst>
          </p:cNvPr>
          <p:cNvSpPr/>
          <p:nvPr userDrawn="1"/>
        </p:nvSpPr>
        <p:spPr>
          <a:xfrm>
            <a:off x="360418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61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E6E60C-17B5-4C5E-A3B9-059EDDFFC703}"/>
              </a:ext>
            </a:extLst>
          </p:cNvPr>
          <p:cNvSpPr/>
          <p:nvPr userDrawn="1"/>
        </p:nvSpPr>
        <p:spPr>
          <a:xfrm>
            <a:off x="3604302" y="0"/>
            <a:ext cx="2476373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EFD2B6-CF18-4439-9BEE-4C4C91D8E731}"/>
              </a:ext>
            </a:extLst>
          </p:cNvPr>
          <p:cNvSpPr/>
          <p:nvPr userDrawn="1"/>
        </p:nvSpPr>
        <p:spPr>
          <a:xfrm>
            <a:off x="11125367" y="1097277"/>
            <a:ext cx="1066633" cy="2917199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FA7676-2BC1-45FF-BF01-7C396A99CC1F}"/>
              </a:ext>
            </a:extLst>
          </p:cNvPr>
          <p:cNvSpPr/>
          <p:nvPr userDrawn="1"/>
        </p:nvSpPr>
        <p:spPr>
          <a:xfrm>
            <a:off x="-2" y="1097277"/>
            <a:ext cx="1066633" cy="29171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D50150-CA01-435F-8CCB-9FB5AC419109}"/>
              </a:ext>
            </a:extLst>
          </p:cNvPr>
          <p:cNvSpPr/>
          <p:nvPr userDrawn="1"/>
        </p:nvSpPr>
        <p:spPr>
          <a:xfrm>
            <a:off x="1097281" y="1097277"/>
            <a:ext cx="2476373" cy="2917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C01CCD-D2A2-4A1B-9928-449A3F636757}"/>
              </a:ext>
            </a:extLst>
          </p:cNvPr>
          <p:cNvSpPr/>
          <p:nvPr userDrawn="1"/>
        </p:nvSpPr>
        <p:spPr>
          <a:xfrm>
            <a:off x="8618346" y="1097277"/>
            <a:ext cx="2476373" cy="2917199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B1C1C4-6887-4FD1-BE22-6B4199855FE8}"/>
              </a:ext>
            </a:extLst>
          </p:cNvPr>
          <p:cNvSpPr/>
          <p:nvPr userDrawn="1"/>
        </p:nvSpPr>
        <p:spPr>
          <a:xfrm>
            <a:off x="6111323" y="1097276"/>
            <a:ext cx="2476373" cy="2917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6422F7-5A6E-4814-95BB-A0ABBCA53864}"/>
              </a:ext>
            </a:extLst>
          </p:cNvPr>
          <p:cNvSpPr/>
          <p:nvPr userDrawn="1"/>
        </p:nvSpPr>
        <p:spPr>
          <a:xfrm>
            <a:off x="3604302" y="1097276"/>
            <a:ext cx="2476373" cy="29172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7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D90A20-3EEF-459D-B5FF-FF39F2E986BD}"/>
              </a:ext>
            </a:extLst>
          </p:cNvPr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2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7698DA-0041-4C98-A19A-BEAA6825A484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1560E2-2619-48C1-ABED-DBBBC1174E8E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142C97-AB31-41C2-AC32-966C41E3C442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0F8D5-2547-4BB0-AAF3-FE25E1B324D6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73B197-40F2-48EE-B4CB-51E3F9238197}"/>
              </a:ext>
            </a:extLst>
          </p:cNvPr>
          <p:cNvSpPr txBox="1"/>
          <p:nvPr/>
        </p:nvSpPr>
        <p:spPr>
          <a:xfrm>
            <a:off x="3383902" y="2534757"/>
            <a:ext cx="54241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>
                <a:solidFill>
                  <a:srgbClr val="524FD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Examine</a:t>
            </a:r>
            <a:r>
              <a:rPr lang="en-US" sz="54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F562B3-84D2-4067-9E87-64A33E569E52}"/>
              </a:ext>
            </a:extLst>
          </p:cNvPr>
          <p:cNvSpPr txBox="1"/>
          <p:nvPr/>
        </p:nvSpPr>
        <p:spPr>
          <a:xfrm>
            <a:off x="3600995" y="3364236"/>
            <a:ext cx="1486802" cy="6158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December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BD4A1-108E-4596-B7CC-5D4F2F1E8D89}"/>
              </a:ext>
            </a:extLst>
          </p:cNvPr>
          <p:cNvSpPr txBox="1"/>
          <p:nvPr/>
        </p:nvSpPr>
        <p:spPr>
          <a:xfrm>
            <a:off x="5288965" y="3362161"/>
            <a:ext cx="3131262" cy="6158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mioasjaa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venenatis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phare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5DEDA05-9CDD-4445-A37D-B6E0736D5F81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B7B677-EB72-4601-809C-8590C9042AEA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2FCF56-9FBF-4EAF-B09B-F4142A07282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9" name="Footer Placeholder 9">
            <a:extLst>
              <a:ext uri="{FF2B5EF4-FFF2-40B4-BE49-F238E27FC236}">
                <a16:creationId xmlns:a16="http://schemas.microsoft.com/office/drawing/2014/main" id="{39E8887F-C0EC-4A25-AFDD-02E1F0E53CF0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0" name="Slide Number Placeholder 10">
            <a:extLst>
              <a:ext uri="{FF2B5EF4-FFF2-40B4-BE49-F238E27FC236}">
                <a16:creationId xmlns:a16="http://schemas.microsoft.com/office/drawing/2014/main" id="{761284A1-D897-4639-ABB0-5E30DD66772A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317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F500E2-7EEE-4599-B032-0A058A681BB7}"/>
              </a:ext>
            </a:extLst>
          </p:cNvPr>
          <p:cNvSpPr txBox="1"/>
          <p:nvPr/>
        </p:nvSpPr>
        <p:spPr>
          <a:xfrm>
            <a:off x="1103396" y="2306397"/>
            <a:ext cx="3910646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5F00B0-1609-4D75-8606-10E34CD43D00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Discover.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18E8C3-BC6F-4BB7-86B6-A5B309806C49}"/>
              </a:ext>
            </a:extLst>
          </p:cNvPr>
          <p:cNvSpPr txBox="1"/>
          <p:nvPr/>
        </p:nvSpPr>
        <p:spPr>
          <a:xfrm>
            <a:off x="1099239" y="4406842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5BE5A6-F615-441C-9AFA-AB13DFC7F03C}"/>
              </a:ext>
            </a:extLst>
          </p:cNvPr>
          <p:cNvSpPr txBox="1"/>
          <p:nvPr/>
        </p:nvSpPr>
        <p:spPr>
          <a:xfrm>
            <a:off x="1097280" y="4647497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 metus. Integer luctus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CBB02A0-3EB0-41EF-ADBA-AD6F13D60D2F}"/>
              </a:ext>
            </a:extLst>
          </p:cNvPr>
          <p:cNvSpPr txBox="1"/>
          <p:nvPr/>
        </p:nvSpPr>
        <p:spPr>
          <a:xfrm>
            <a:off x="3906520" y="4406842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2D6C26-64E5-47A9-98E7-CD746F6CD0D4}"/>
              </a:ext>
            </a:extLst>
          </p:cNvPr>
          <p:cNvSpPr txBox="1"/>
          <p:nvPr/>
        </p:nvSpPr>
        <p:spPr>
          <a:xfrm>
            <a:off x="3904561" y="4647497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convallis massaa utan rutrum lectus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C3C766B-5158-4E6A-A609-7A6C8CB884C8}"/>
              </a:ext>
            </a:extLst>
          </p:cNvPr>
          <p:cNvCxnSpPr>
            <a:cxnSpLocks/>
          </p:cNvCxnSpPr>
          <p:nvPr/>
        </p:nvCxnSpPr>
        <p:spPr>
          <a:xfrm>
            <a:off x="8609252" y="2804461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EB4ABC5-68A2-4581-A987-0A508217B101}"/>
              </a:ext>
            </a:extLst>
          </p:cNvPr>
          <p:cNvSpPr txBox="1"/>
          <p:nvPr/>
        </p:nvSpPr>
        <p:spPr>
          <a:xfrm>
            <a:off x="6659964" y="1503193"/>
            <a:ext cx="387974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2400+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C2616A-A941-497A-86FE-2464582ACE2C}"/>
              </a:ext>
            </a:extLst>
          </p:cNvPr>
          <p:cNvSpPr txBox="1"/>
          <p:nvPr/>
        </p:nvSpPr>
        <p:spPr>
          <a:xfrm>
            <a:off x="6664373" y="1949612"/>
            <a:ext cx="3879746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nec ex congue risus pretium vehicula hendrerit et ipsum. Praesent eget maximus nisi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08610F-13D4-4DF7-A0F0-809304B916F7}"/>
              </a:ext>
            </a:extLst>
          </p:cNvPr>
          <p:cNvSpPr txBox="1"/>
          <p:nvPr/>
        </p:nvSpPr>
        <p:spPr>
          <a:xfrm>
            <a:off x="6662203" y="2941670"/>
            <a:ext cx="388358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57D2E6-46C2-4FCF-A14F-1AFAE52DC6FD}"/>
              </a:ext>
            </a:extLst>
          </p:cNvPr>
          <p:cNvSpPr txBox="1"/>
          <p:nvPr/>
        </p:nvSpPr>
        <p:spPr>
          <a:xfrm>
            <a:off x="6660245" y="3181767"/>
            <a:ext cx="3883596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4BFC93-06BD-48A4-BA75-7961DA71852B}"/>
              </a:ext>
            </a:extLst>
          </p:cNvPr>
          <p:cNvSpPr txBox="1"/>
          <p:nvPr/>
        </p:nvSpPr>
        <p:spPr>
          <a:xfrm>
            <a:off x="6662203" y="4406842"/>
            <a:ext cx="388358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0CEBDB8-1E18-4DAE-81A2-C282DCAAE3E7}"/>
              </a:ext>
            </a:extLst>
          </p:cNvPr>
          <p:cNvSpPr txBox="1"/>
          <p:nvPr/>
        </p:nvSpPr>
        <p:spPr>
          <a:xfrm>
            <a:off x="6660245" y="4646939"/>
            <a:ext cx="3883596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A2C95CD-534B-4396-A927-1D528C43A20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2606B09-5144-4155-9859-DC1332985561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891A601-1BBD-4BD2-8B43-75D2FC30153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3" name="Footer Placeholder 9">
            <a:extLst>
              <a:ext uri="{FF2B5EF4-FFF2-40B4-BE49-F238E27FC236}">
                <a16:creationId xmlns:a16="http://schemas.microsoft.com/office/drawing/2014/main" id="{F9A2547C-249E-43E7-A0EE-61BEE979417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4" name="Slide Number Placeholder 10">
            <a:extLst>
              <a:ext uri="{FF2B5EF4-FFF2-40B4-BE49-F238E27FC236}">
                <a16:creationId xmlns:a16="http://schemas.microsoft.com/office/drawing/2014/main" id="{A4BB7466-1FAD-4A19-BCB3-EF00E1AC859C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10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800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E26B7D-5A70-4FA9-9C1D-44306F8B8C3A}"/>
              </a:ext>
            </a:extLst>
          </p:cNvPr>
          <p:cNvSpPr txBox="1"/>
          <p:nvPr/>
        </p:nvSpPr>
        <p:spPr>
          <a:xfrm>
            <a:off x="7720704" y="2306397"/>
            <a:ext cx="3374015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D209CE-BFE6-4185-8711-504B43A1DB42}"/>
              </a:ext>
            </a:extLst>
          </p:cNvPr>
          <p:cNvSpPr txBox="1"/>
          <p:nvPr/>
        </p:nvSpPr>
        <p:spPr>
          <a:xfrm>
            <a:off x="7720704" y="1503193"/>
            <a:ext cx="33740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Points.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E4FA059-0CAF-4F06-885B-186A3B52DE10}"/>
              </a:ext>
            </a:extLst>
          </p:cNvPr>
          <p:cNvSpPr txBox="1"/>
          <p:nvPr/>
        </p:nvSpPr>
        <p:spPr>
          <a:xfrm>
            <a:off x="2782191" y="3320338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Credit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C7B7B42-EB9D-4513-AE54-2D4D5D9D04FC}"/>
              </a:ext>
            </a:extLst>
          </p:cNvPr>
          <p:cNvSpPr txBox="1"/>
          <p:nvPr/>
        </p:nvSpPr>
        <p:spPr>
          <a:xfrm>
            <a:off x="2782191" y="3580083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13039C5-0D81-4764-BD08-FA1FA721B8B3}"/>
              </a:ext>
            </a:extLst>
          </p:cNvPr>
          <p:cNvSpPr txBox="1"/>
          <p:nvPr/>
        </p:nvSpPr>
        <p:spPr>
          <a:xfrm>
            <a:off x="1305577" y="3320338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F73D420-75D0-447B-9E53-5BB9EA64F729}"/>
              </a:ext>
            </a:extLst>
          </p:cNvPr>
          <p:cNvSpPr txBox="1"/>
          <p:nvPr/>
        </p:nvSpPr>
        <p:spPr>
          <a:xfrm>
            <a:off x="1305577" y="3580083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Maccum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CC7CE84-6640-4E89-95D3-C83563D2BE6A}"/>
              </a:ext>
            </a:extLst>
          </p:cNvPr>
          <p:cNvGrpSpPr/>
          <p:nvPr/>
        </p:nvGrpSpPr>
        <p:grpSpPr>
          <a:xfrm>
            <a:off x="4259184" y="2838680"/>
            <a:ext cx="228119" cy="220315"/>
            <a:chOff x="4837113" y="4705351"/>
            <a:chExt cx="257175" cy="2349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4" name="Freeform 424">
              <a:extLst>
                <a:ext uri="{FF2B5EF4-FFF2-40B4-BE49-F238E27FC236}">
                  <a16:creationId xmlns:a16="http://schemas.microsoft.com/office/drawing/2014/main" id="{6E8E2921-52D5-43B2-9B75-B1BE8E12A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4705351"/>
              <a:ext cx="50800" cy="53975"/>
            </a:xfrm>
            <a:custGeom>
              <a:avLst/>
              <a:gdLst>
                <a:gd name="T0" fmla="*/ 1006 w 1303"/>
                <a:gd name="T1" fmla="*/ 1341 h 1341"/>
                <a:gd name="T2" fmla="*/ 1303 w 1303"/>
                <a:gd name="T3" fmla="*/ 1043 h 1341"/>
                <a:gd name="T4" fmla="*/ 1303 w 1303"/>
                <a:gd name="T5" fmla="*/ 298 h 1341"/>
                <a:gd name="T6" fmla="*/ 1006 w 1303"/>
                <a:gd name="T7" fmla="*/ 0 h 1341"/>
                <a:gd name="T8" fmla="*/ 708 w 1303"/>
                <a:gd name="T9" fmla="*/ 298 h 1341"/>
                <a:gd name="T10" fmla="*/ 708 w 1303"/>
                <a:gd name="T11" fmla="*/ 447 h 1341"/>
                <a:gd name="T12" fmla="*/ 0 w 1303"/>
                <a:gd name="T13" fmla="*/ 447 h 1341"/>
                <a:gd name="T14" fmla="*/ 0 w 1303"/>
                <a:gd name="T15" fmla="*/ 1043 h 1341"/>
                <a:gd name="T16" fmla="*/ 708 w 1303"/>
                <a:gd name="T17" fmla="*/ 1043 h 1341"/>
                <a:gd name="T18" fmla="*/ 1006 w 1303"/>
                <a:gd name="T19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3" h="1341">
                  <a:moveTo>
                    <a:pt x="1006" y="1341"/>
                  </a:moveTo>
                  <a:cubicBezTo>
                    <a:pt x="1170" y="1341"/>
                    <a:pt x="1303" y="1207"/>
                    <a:pt x="1303" y="1043"/>
                  </a:cubicBezTo>
                  <a:lnTo>
                    <a:pt x="1303" y="298"/>
                  </a:lnTo>
                  <a:cubicBezTo>
                    <a:pt x="1303" y="134"/>
                    <a:pt x="1170" y="0"/>
                    <a:pt x="1006" y="0"/>
                  </a:cubicBezTo>
                  <a:cubicBezTo>
                    <a:pt x="841" y="0"/>
                    <a:pt x="708" y="134"/>
                    <a:pt x="708" y="298"/>
                  </a:cubicBezTo>
                  <a:lnTo>
                    <a:pt x="708" y="447"/>
                  </a:lnTo>
                  <a:lnTo>
                    <a:pt x="0" y="447"/>
                  </a:lnTo>
                  <a:lnTo>
                    <a:pt x="0" y="1043"/>
                  </a:lnTo>
                  <a:lnTo>
                    <a:pt x="708" y="1043"/>
                  </a:lnTo>
                  <a:cubicBezTo>
                    <a:pt x="708" y="1207"/>
                    <a:pt x="841" y="1341"/>
                    <a:pt x="1006" y="13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25">
              <a:extLst>
                <a:ext uri="{FF2B5EF4-FFF2-40B4-BE49-F238E27FC236}">
                  <a16:creationId xmlns:a16="http://schemas.microsoft.com/office/drawing/2014/main" id="{31ED48A4-2716-4CCE-86D9-21708C43C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4705351"/>
              <a:ext cx="50800" cy="53975"/>
            </a:xfrm>
            <a:custGeom>
              <a:avLst/>
              <a:gdLst>
                <a:gd name="T0" fmla="*/ 1005 w 1303"/>
                <a:gd name="T1" fmla="*/ 1341 h 1341"/>
                <a:gd name="T2" fmla="*/ 1303 w 1303"/>
                <a:gd name="T3" fmla="*/ 1043 h 1341"/>
                <a:gd name="T4" fmla="*/ 1303 w 1303"/>
                <a:gd name="T5" fmla="*/ 298 h 1341"/>
                <a:gd name="T6" fmla="*/ 1005 w 1303"/>
                <a:gd name="T7" fmla="*/ 0 h 1341"/>
                <a:gd name="T8" fmla="*/ 707 w 1303"/>
                <a:gd name="T9" fmla="*/ 298 h 1341"/>
                <a:gd name="T10" fmla="*/ 707 w 1303"/>
                <a:gd name="T11" fmla="*/ 447 h 1341"/>
                <a:gd name="T12" fmla="*/ 0 w 1303"/>
                <a:gd name="T13" fmla="*/ 447 h 1341"/>
                <a:gd name="T14" fmla="*/ 0 w 1303"/>
                <a:gd name="T15" fmla="*/ 1043 h 1341"/>
                <a:gd name="T16" fmla="*/ 707 w 1303"/>
                <a:gd name="T17" fmla="*/ 1043 h 1341"/>
                <a:gd name="T18" fmla="*/ 1005 w 1303"/>
                <a:gd name="T19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3" h="1341">
                  <a:moveTo>
                    <a:pt x="1005" y="1341"/>
                  </a:moveTo>
                  <a:cubicBezTo>
                    <a:pt x="1169" y="1341"/>
                    <a:pt x="1303" y="1207"/>
                    <a:pt x="1303" y="1043"/>
                  </a:cubicBezTo>
                  <a:lnTo>
                    <a:pt x="1303" y="298"/>
                  </a:lnTo>
                  <a:cubicBezTo>
                    <a:pt x="1303" y="134"/>
                    <a:pt x="1169" y="0"/>
                    <a:pt x="1005" y="0"/>
                  </a:cubicBezTo>
                  <a:cubicBezTo>
                    <a:pt x="840" y="0"/>
                    <a:pt x="707" y="134"/>
                    <a:pt x="707" y="298"/>
                  </a:cubicBezTo>
                  <a:lnTo>
                    <a:pt x="707" y="447"/>
                  </a:lnTo>
                  <a:lnTo>
                    <a:pt x="0" y="447"/>
                  </a:lnTo>
                  <a:lnTo>
                    <a:pt x="0" y="1043"/>
                  </a:lnTo>
                  <a:lnTo>
                    <a:pt x="707" y="1043"/>
                  </a:lnTo>
                  <a:cubicBezTo>
                    <a:pt x="707" y="1207"/>
                    <a:pt x="840" y="1341"/>
                    <a:pt x="1005" y="13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26">
              <a:extLst>
                <a:ext uri="{FF2B5EF4-FFF2-40B4-BE49-F238E27FC236}">
                  <a16:creationId xmlns:a16="http://schemas.microsoft.com/office/drawing/2014/main" id="{6FB8DEC7-169A-4CCF-8D23-B29CFFD2B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4705351"/>
              <a:ext cx="257175" cy="217488"/>
            </a:xfrm>
            <a:custGeom>
              <a:avLst/>
              <a:gdLst>
                <a:gd name="T0" fmla="*/ 6256 w 6554"/>
                <a:gd name="T1" fmla="*/ 447 h 5511"/>
                <a:gd name="T2" fmla="*/ 5474 w 6554"/>
                <a:gd name="T3" fmla="*/ 447 h 5511"/>
                <a:gd name="T4" fmla="*/ 5474 w 6554"/>
                <a:gd name="T5" fmla="*/ 1043 h 5511"/>
                <a:gd name="T6" fmla="*/ 5957 w 6554"/>
                <a:gd name="T7" fmla="*/ 1043 h 5511"/>
                <a:gd name="T8" fmla="*/ 5957 w 6554"/>
                <a:gd name="T9" fmla="*/ 1937 h 5511"/>
                <a:gd name="T10" fmla="*/ 596 w 6554"/>
                <a:gd name="T11" fmla="*/ 1937 h 5511"/>
                <a:gd name="T12" fmla="*/ 596 w 6554"/>
                <a:gd name="T13" fmla="*/ 1043 h 5511"/>
                <a:gd name="T14" fmla="*/ 1378 w 6554"/>
                <a:gd name="T15" fmla="*/ 1043 h 5511"/>
                <a:gd name="T16" fmla="*/ 1675 w 6554"/>
                <a:gd name="T17" fmla="*/ 1341 h 5511"/>
                <a:gd name="T18" fmla="*/ 1974 w 6554"/>
                <a:gd name="T19" fmla="*/ 1043 h 5511"/>
                <a:gd name="T20" fmla="*/ 1974 w 6554"/>
                <a:gd name="T21" fmla="*/ 298 h 5511"/>
                <a:gd name="T22" fmla="*/ 1675 w 6554"/>
                <a:gd name="T23" fmla="*/ 0 h 5511"/>
                <a:gd name="T24" fmla="*/ 1378 w 6554"/>
                <a:gd name="T25" fmla="*/ 298 h 5511"/>
                <a:gd name="T26" fmla="*/ 1378 w 6554"/>
                <a:gd name="T27" fmla="*/ 447 h 5511"/>
                <a:gd name="T28" fmla="*/ 297 w 6554"/>
                <a:gd name="T29" fmla="*/ 447 h 5511"/>
                <a:gd name="T30" fmla="*/ 0 w 6554"/>
                <a:gd name="T31" fmla="*/ 745 h 5511"/>
                <a:gd name="T32" fmla="*/ 0 w 6554"/>
                <a:gd name="T33" fmla="*/ 5214 h 5511"/>
                <a:gd name="T34" fmla="*/ 297 w 6554"/>
                <a:gd name="T35" fmla="*/ 5511 h 5511"/>
                <a:gd name="T36" fmla="*/ 1828 w 6554"/>
                <a:gd name="T37" fmla="*/ 5511 h 5511"/>
                <a:gd name="T38" fmla="*/ 1548 w 6554"/>
                <a:gd name="T39" fmla="*/ 4915 h 5511"/>
                <a:gd name="T40" fmla="*/ 596 w 6554"/>
                <a:gd name="T41" fmla="*/ 4915 h 5511"/>
                <a:gd name="T42" fmla="*/ 596 w 6554"/>
                <a:gd name="T43" fmla="*/ 2235 h 5511"/>
                <a:gd name="T44" fmla="*/ 5957 w 6554"/>
                <a:gd name="T45" fmla="*/ 2235 h 5511"/>
                <a:gd name="T46" fmla="*/ 5957 w 6554"/>
                <a:gd name="T47" fmla="*/ 4915 h 5511"/>
                <a:gd name="T48" fmla="*/ 5006 w 6554"/>
                <a:gd name="T49" fmla="*/ 4915 h 5511"/>
                <a:gd name="T50" fmla="*/ 4726 w 6554"/>
                <a:gd name="T51" fmla="*/ 5511 h 5511"/>
                <a:gd name="T52" fmla="*/ 6256 w 6554"/>
                <a:gd name="T53" fmla="*/ 5511 h 5511"/>
                <a:gd name="T54" fmla="*/ 6554 w 6554"/>
                <a:gd name="T55" fmla="*/ 5214 h 5511"/>
                <a:gd name="T56" fmla="*/ 6554 w 6554"/>
                <a:gd name="T57" fmla="*/ 745 h 5511"/>
                <a:gd name="T58" fmla="*/ 6256 w 6554"/>
                <a:gd name="T59" fmla="*/ 447 h 5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54" h="5511">
                  <a:moveTo>
                    <a:pt x="6256" y="447"/>
                  </a:moveTo>
                  <a:lnTo>
                    <a:pt x="5474" y="447"/>
                  </a:lnTo>
                  <a:lnTo>
                    <a:pt x="5474" y="1043"/>
                  </a:lnTo>
                  <a:lnTo>
                    <a:pt x="5957" y="1043"/>
                  </a:lnTo>
                  <a:lnTo>
                    <a:pt x="5957" y="1937"/>
                  </a:lnTo>
                  <a:lnTo>
                    <a:pt x="596" y="1937"/>
                  </a:lnTo>
                  <a:lnTo>
                    <a:pt x="596" y="1043"/>
                  </a:lnTo>
                  <a:lnTo>
                    <a:pt x="1378" y="1043"/>
                  </a:lnTo>
                  <a:cubicBezTo>
                    <a:pt x="1378" y="1207"/>
                    <a:pt x="1511" y="1341"/>
                    <a:pt x="1675" y="1341"/>
                  </a:cubicBezTo>
                  <a:cubicBezTo>
                    <a:pt x="1840" y="1341"/>
                    <a:pt x="1974" y="1207"/>
                    <a:pt x="1974" y="1043"/>
                  </a:cubicBezTo>
                  <a:lnTo>
                    <a:pt x="1974" y="298"/>
                  </a:lnTo>
                  <a:cubicBezTo>
                    <a:pt x="1974" y="134"/>
                    <a:pt x="1840" y="0"/>
                    <a:pt x="1675" y="0"/>
                  </a:cubicBezTo>
                  <a:cubicBezTo>
                    <a:pt x="1511" y="0"/>
                    <a:pt x="1378" y="134"/>
                    <a:pt x="1378" y="298"/>
                  </a:cubicBezTo>
                  <a:lnTo>
                    <a:pt x="1378" y="447"/>
                  </a:lnTo>
                  <a:lnTo>
                    <a:pt x="297" y="447"/>
                  </a:lnTo>
                  <a:cubicBezTo>
                    <a:pt x="133" y="447"/>
                    <a:pt x="0" y="580"/>
                    <a:pt x="0" y="745"/>
                  </a:cubicBezTo>
                  <a:lnTo>
                    <a:pt x="0" y="5214"/>
                  </a:lnTo>
                  <a:cubicBezTo>
                    <a:pt x="0" y="5378"/>
                    <a:pt x="133" y="5511"/>
                    <a:pt x="297" y="5511"/>
                  </a:cubicBezTo>
                  <a:lnTo>
                    <a:pt x="1828" y="5511"/>
                  </a:lnTo>
                  <a:cubicBezTo>
                    <a:pt x="1700" y="5334"/>
                    <a:pt x="1604" y="5133"/>
                    <a:pt x="1548" y="4915"/>
                  </a:cubicBezTo>
                  <a:lnTo>
                    <a:pt x="596" y="4915"/>
                  </a:lnTo>
                  <a:lnTo>
                    <a:pt x="596" y="2235"/>
                  </a:lnTo>
                  <a:lnTo>
                    <a:pt x="5957" y="2235"/>
                  </a:lnTo>
                  <a:lnTo>
                    <a:pt x="5957" y="4915"/>
                  </a:lnTo>
                  <a:lnTo>
                    <a:pt x="5006" y="4915"/>
                  </a:lnTo>
                  <a:cubicBezTo>
                    <a:pt x="4949" y="5133"/>
                    <a:pt x="4853" y="5334"/>
                    <a:pt x="4726" y="5511"/>
                  </a:cubicBezTo>
                  <a:lnTo>
                    <a:pt x="6256" y="5511"/>
                  </a:lnTo>
                  <a:cubicBezTo>
                    <a:pt x="6420" y="5511"/>
                    <a:pt x="6554" y="5378"/>
                    <a:pt x="6554" y="5214"/>
                  </a:cubicBezTo>
                  <a:lnTo>
                    <a:pt x="6554" y="745"/>
                  </a:lnTo>
                  <a:cubicBezTo>
                    <a:pt x="6554" y="580"/>
                    <a:pt x="6420" y="447"/>
                    <a:pt x="6256" y="4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27">
              <a:extLst>
                <a:ext uri="{FF2B5EF4-FFF2-40B4-BE49-F238E27FC236}">
                  <a16:creationId xmlns:a16="http://schemas.microsoft.com/office/drawing/2014/main" id="{0037296B-D7A2-45E6-B6CE-2471CF930B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6176" y="4835526"/>
              <a:ext cx="41275" cy="65088"/>
            </a:xfrm>
            <a:custGeom>
              <a:avLst/>
              <a:gdLst>
                <a:gd name="T0" fmla="*/ 943 w 1030"/>
                <a:gd name="T1" fmla="*/ 1402 h 1655"/>
                <a:gd name="T2" fmla="*/ 472 w 1030"/>
                <a:gd name="T3" fmla="*/ 1130 h 1655"/>
                <a:gd name="T4" fmla="*/ 372 w 1030"/>
                <a:gd name="T5" fmla="*/ 957 h 1655"/>
                <a:gd name="T6" fmla="*/ 372 w 1030"/>
                <a:gd name="T7" fmla="*/ 135 h 1655"/>
                <a:gd name="T8" fmla="*/ 237 w 1030"/>
                <a:gd name="T9" fmla="*/ 0 h 1655"/>
                <a:gd name="T10" fmla="*/ 101 w 1030"/>
                <a:gd name="T11" fmla="*/ 135 h 1655"/>
                <a:gd name="T12" fmla="*/ 101 w 1030"/>
                <a:gd name="T13" fmla="*/ 957 h 1655"/>
                <a:gd name="T14" fmla="*/ 0 w 1030"/>
                <a:gd name="T15" fmla="*/ 1151 h 1655"/>
                <a:gd name="T16" fmla="*/ 237 w 1030"/>
                <a:gd name="T17" fmla="*/ 1388 h 1655"/>
                <a:gd name="T18" fmla="*/ 337 w 1030"/>
                <a:gd name="T19" fmla="*/ 1365 h 1655"/>
                <a:gd name="T20" fmla="*/ 807 w 1030"/>
                <a:gd name="T21" fmla="*/ 1637 h 1655"/>
                <a:gd name="T22" fmla="*/ 875 w 1030"/>
                <a:gd name="T23" fmla="*/ 1655 h 1655"/>
                <a:gd name="T24" fmla="*/ 993 w 1030"/>
                <a:gd name="T25" fmla="*/ 1587 h 1655"/>
                <a:gd name="T26" fmla="*/ 943 w 1030"/>
                <a:gd name="T27" fmla="*/ 1402 h 1655"/>
                <a:gd name="T28" fmla="*/ 237 w 1030"/>
                <a:gd name="T29" fmla="*/ 1252 h 1655"/>
                <a:gd name="T30" fmla="*/ 135 w 1030"/>
                <a:gd name="T31" fmla="*/ 1151 h 1655"/>
                <a:gd name="T32" fmla="*/ 237 w 1030"/>
                <a:gd name="T33" fmla="*/ 1049 h 1655"/>
                <a:gd name="T34" fmla="*/ 338 w 1030"/>
                <a:gd name="T35" fmla="*/ 1151 h 1655"/>
                <a:gd name="T36" fmla="*/ 237 w 1030"/>
                <a:gd name="T37" fmla="*/ 1252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0" h="1655">
                  <a:moveTo>
                    <a:pt x="943" y="1402"/>
                  </a:moveTo>
                  <a:lnTo>
                    <a:pt x="472" y="1130"/>
                  </a:lnTo>
                  <a:cubicBezTo>
                    <a:pt x="465" y="1058"/>
                    <a:pt x="428" y="996"/>
                    <a:pt x="372" y="957"/>
                  </a:cubicBezTo>
                  <a:lnTo>
                    <a:pt x="372" y="135"/>
                  </a:lnTo>
                  <a:cubicBezTo>
                    <a:pt x="372" y="61"/>
                    <a:pt x="312" y="0"/>
                    <a:pt x="237" y="0"/>
                  </a:cubicBezTo>
                  <a:cubicBezTo>
                    <a:pt x="162" y="0"/>
                    <a:pt x="101" y="61"/>
                    <a:pt x="101" y="135"/>
                  </a:cubicBezTo>
                  <a:lnTo>
                    <a:pt x="101" y="957"/>
                  </a:lnTo>
                  <a:cubicBezTo>
                    <a:pt x="40" y="1000"/>
                    <a:pt x="0" y="1070"/>
                    <a:pt x="0" y="1151"/>
                  </a:cubicBezTo>
                  <a:cubicBezTo>
                    <a:pt x="0" y="1281"/>
                    <a:pt x="106" y="1388"/>
                    <a:pt x="237" y="1388"/>
                  </a:cubicBezTo>
                  <a:cubicBezTo>
                    <a:pt x="272" y="1388"/>
                    <a:pt x="306" y="1379"/>
                    <a:pt x="337" y="1365"/>
                  </a:cubicBezTo>
                  <a:lnTo>
                    <a:pt x="807" y="1637"/>
                  </a:lnTo>
                  <a:cubicBezTo>
                    <a:pt x="829" y="1649"/>
                    <a:pt x="852" y="1655"/>
                    <a:pt x="875" y="1655"/>
                  </a:cubicBezTo>
                  <a:cubicBezTo>
                    <a:pt x="922" y="1655"/>
                    <a:pt x="967" y="1631"/>
                    <a:pt x="993" y="1587"/>
                  </a:cubicBezTo>
                  <a:cubicBezTo>
                    <a:pt x="1030" y="1522"/>
                    <a:pt x="1008" y="1439"/>
                    <a:pt x="943" y="1402"/>
                  </a:cubicBezTo>
                  <a:close/>
                  <a:moveTo>
                    <a:pt x="237" y="1252"/>
                  </a:moveTo>
                  <a:cubicBezTo>
                    <a:pt x="181" y="1252"/>
                    <a:pt x="135" y="1207"/>
                    <a:pt x="135" y="1151"/>
                  </a:cubicBezTo>
                  <a:cubicBezTo>
                    <a:pt x="135" y="1095"/>
                    <a:pt x="181" y="1049"/>
                    <a:pt x="237" y="1049"/>
                  </a:cubicBezTo>
                  <a:cubicBezTo>
                    <a:pt x="293" y="1049"/>
                    <a:pt x="338" y="1095"/>
                    <a:pt x="338" y="1151"/>
                  </a:cubicBezTo>
                  <a:cubicBezTo>
                    <a:pt x="338" y="1207"/>
                    <a:pt x="293" y="1252"/>
                    <a:pt x="237" y="1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28">
              <a:extLst>
                <a:ext uri="{FF2B5EF4-FFF2-40B4-BE49-F238E27FC236}">
                  <a16:creationId xmlns:a16="http://schemas.microsoft.com/office/drawing/2014/main" id="{AD23E9BE-63C7-4956-A9CF-22C8D1978E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6963" y="4822826"/>
              <a:ext cx="117475" cy="117475"/>
            </a:xfrm>
            <a:custGeom>
              <a:avLst/>
              <a:gdLst>
                <a:gd name="T0" fmla="*/ 1490 w 2979"/>
                <a:gd name="T1" fmla="*/ 0 h 2979"/>
                <a:gd name="T2" fmla="*/ 0 w 2979"/>
                <a:gd name="T3" fmla="*/ 1490 h 2979"/>
                <a:gd name="T4" fmla="*/ 1490 w 2979"/>
                <a:gd name="T5" fmla="*/ 2979 h 2979"/>
                <a:gd name="T6" fmla="*/ 2979 w 2979"/>
                <a:gd name="T7" fmla="*/ 1490 h 2979"/>
                <a:gd name="T8" fmla="*/ 1490 w 2979"/>
                <a:gd name="T9" fmla="*/ 0 h 2979"/>
                <a:gd name="T10" fmla="*/ 1490 w 2979"/>
                <a:gd name="T11" fmla="*/ 2709 h 2979"/>
                <a:gd name="T12" fmla="*/ 271 w 2979"/>
                <a:gd name="T13" fmla="*/ 1490 h 2979"/>
                <a:gd name="T14" fmla="*/ 1490 w 2979"/>
                <a:gd name="T15" fmla="*/ 271 h 2979"/>
                <a:gd name="T16" fmla="*/ 2709 w 2979"/>
                <a:gd name="T17" fmla="*/ 1490 h 2979"/>
                <a:gd name="T18" fmla="*/ 1490 w 2979"/>
                <a:gd name="T19" fmla="*/ 2709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9" h="2979">
                  <a:moveTo>
                    <a:pt x="1490" y="0"/>
                  </a:moveTo>
                  <a:cubicBezTo>
                    <a:pt x="669" y="0"/>
                    <a:pt x="0" y="668"/>
                    <a:pt x="0" y="1490"/>
                  </a:cubicBezTo>
                  <a:cubicBezTo>
                    <a:pt x="0" y="2311"/>
                    <a:pt x="669" y="2979"/>
                    <a:pt x="1490" y="2979"/>
                  </a:cubicBezTo>
                  <a:cubicBezTo>
                    <a:pt x="2311" y="2979"/>
                    <a:pt x="2979" y="2311"/>
                    <a:pt x="2979" y="1490"/>
                  </a:cubicBezTo>
                  <a:cubicBezTo>
                    <a:pt x="2979" y="668"/>
                    <a:pt x="2311" y="0"/>
                    <a:pt x="1490" y="0"/>
                  </a:cubicBezTo>
                  <a:close/>
                  <a:moveTo>
                    <a:pt x="1490" y="2709"/>
                  </a:moveTo>
                  <a:cubicBezTo>
                    <a:pt x="818" y="2709"/>
                    <a:pt x="271" y="2162"/>
                    <a:pt x="271" y="1490"/>
                  </a:cubicBezTo>
                  <a:cubicBezTo>
                    <a:pt x="271" y="818"/>
                    <a:pt x="818" y="271"/>
                    <a:pt x="1490" y="271"/>
                  </a:cubicBezTo>
                  <a:cubicBezTo>
                    <a:pt x="2162" y="271"/>
                    <a:pt x="2709" y="818"/>
                    <a:pt x="2709" y="1490"/>
                  </a:cubicBezTo>
                  <a:cubicBezTo>
                    <a:pt x="2709" y="2162"/>
                    <a:pt x="2162" y="2709"/>
                    <a:pt x="1490" y="27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9DC3AF0-1BAA-47CB-B4D3-61A5E1736461}"/>
              </a:ext>
            </a:extLst>
          </p:cNvPr>
          <p:cNvGrpSpPr/>
          <p:nvPr/>
        </p:nvGrpSpPr>
        <p:grpSpPr>
          <a:xfrm>
            <a:off x="2780782" y="2838680"/>
            <a:ext cx="232343" cy="220315"/>
            <a:chOff x="4083051" y="4705351"/>
            <a:chExt cx="261938" cy="234950"/>
          </a:xfrm>
          <a:solidFill>
            <a:srgbClr val="524FD3"/>
          </a:solidFill>
        </p:grpSpPr>
        <p:sp>
          <p:nvSpPr>
            <p:cNvPr id="132" name="Freeform 411">
              <a:extLst>
                <a:ext uri="{FF2B5EF4-FFF2-40B4-BE49-F238E27FC236}">
                  <a16:creationId xmlns:a16="http://schemas.microsoft.com/office/drawing/2014/main" id="{342D3AAC-EA0C-4339-94BB-1645271DC6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7026" y="4705351"/>
              <a:ext cx="207963" cy="171450"/>
            </a:xfrm>
            <a:custGeom>
              <a:avLst/>
              <a:gdLst>
                <a:gd name="T0" fmla="*/ 4551 w 5260"/>
                <a:gd name="T1" fmla="*/ 870 h 4385"/>
                <a:gd name="T2" fmla="*/ 1414 w 5260"/>
                <a:gd name="T3" fmla="*/ 29 h 4385"/>
                <a:gd name="T4" fmla="*/ 1195 w 5260"/>
                <a:gd name="T5" fmla="*/ 0 h 4385"/>
                <a:gd name="T6" fmla="*/ 1191 w 5260"/>
                <a:gd name="T7" fmla="*/ 0 h 4385"/>
                <a:gd name="T8" fmla="*/ 407 w 5260"/>
                <a:gd name="T9" fmla="*/ 582 h 4385"/>
                <a:gd name="T10" fmla="*/ 0 w 5260"/>
                <a:gd name="T11" fmla="*/ 2102 h 4385"/>
                <a:gd name="T12" fmla="*/ 597 w 5260"/>
                <a:gd name="T13" fmla="*/ 2102 h 4385"/>
                <a:gd name="T14" fmla="*/ 759 w 5260"/>
                <a:gd name="T15" fmla="*/ 1497 h 4385"/>
                <a:gd name="T16" fmla="*/ 4384 w 5260"/>
                <a:gd name="T17" fmla="*/ 2469 h 4385"/>
                <a:gd name="T18" fmla="*/ 4066 w 5260"/>
                <a:gd name="T19" fmla="*/ 3654 h 4385"/>
                <a:gd name="T20" fmla="*/ 3814 w 5260"/>
                <a:gd name="T21" fmla="*/ 3806 h 4385"/>
                <a:gd name="T22" fmla="*/ 3814 w 5260"/>
                <a:gd name="T23" fmla="*/ 4383 h 4385"/>
                <a:gd name="T24" fmla="*/ 3840 w 5260"/>
                <a:gd name="T25" fmla="*/ 4385 h 4385"/>
                <a:gd name="T26" fmla="*/ 4624 w 5260"/>
                <a:gd name="T27" fmla="*/ 3804 h 4385"/>
                <a:gd name="T28" fmla="*/ 5147 w 5260"/>
                <a:gd name="T29" fmla="*/ 1851 h 4385"/>
                <a:gd name="T30" fmla="*/ 4551 w 5260"/>
                <a:gd name="T31" fmla="*/ 870 h 4385"/>
                <a:gd name="T32" fmla="*/ 4590 w 5260"/>
                <a:gd name="T33" fmla="*/ 1702 h 4385"/>
                <a:gd name="T34" fmla="*/ 4533 w 5260"/>
                <a:gd name="T35" fmla="*/ 1911 h 4385"/>
                <a:gd name="T36" fmla="*/ 909 w 5260"/>
                <a:gd name="T37" fmla="*/ 940 h 4385"/>
                <a:gd name="T38" fmla="*/ 965 w 5260"/>
                <a:gd name="T39" fmla="*/ 731 h 4385"/>
                <a:gd name="T40" fmla="*/ 1191 w 5260"/>
                <a:gd name="T41" fmla="*/ 578 h 4385"/>
                <a:gd name="T42" fmla="*/ 1265 w 5260"/>
                <a:gd name="T43" fmla="*/ 587 h 4385"/>
                <a:gd name="T44" fmla="*/ 4401 w 5260"/>
                <a:gd name="T45" fmla="*/ 1427 h 4385"/>
                <a:gd name="T46" fmla="*/ 4590 w 5260"/>
                <a:gd name="T47" fmla="*/ 1702 h 4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60" h="4385">
                  <a:moveTo>
                    <a:pt x="4551" y="870"/>
                  </a:moveTo>
                  <a:lnTo>
                    <a:pt x="1414" y="29"/>
                  </a:lnTo>
                  <a:cubicBezTo>
                    <a:pt x="1342" y="11"/>
                    <a:pt x="1269" y="0"/>
                    <a:pt x="1195" y="0"/>
                  </a:cubicBezTo>
                  <a:lnTo>
                    <a:pt x="1191" y="0"/>
                  </a:lnTo>
                  <a:cubicBezTo>
                    <a:pt x="821" y="0"/>
                    <a:pt x="499" y="239"/>
                    <a:pt x="407" y="582"/>
                  </a:cubicBezTo>
                  <a:lnTo>
                    <a:pt x="0" y="2102"/>
                  </a:lnTo>
                  <a:lnTo>
                    <a:pt x="597" y="2102"/>
                  </a:lnTo>
                  <a:lnTo>
                    <a:pt x="759" y="1497"/>
                  </a:lnTo>
                  <a:lnTo>
                    <a:pt x="4384" y="2469"/>
                  </a:lnTo>
                  <a:lnTo>
                    <a:pt x="4066" y="3654"/>
                  </a:lnTo>
                  <a:cubicBezTo>
                    <a:pt x="4040" y="3751"/>
                    <a:pt x="3930" y="3816"/>
                    <a:pt x="3814" y="3806"/>
                  </a:cubicBezTo>
                  <a:lnTo>
                    <a:pt x="3814" y="4383"/>
                  </a:lnTo>
                  <a:cubicBezTo>
                    <a:pt x="3823" y="4383"/>
                    <a:pt x="3832" y="4385"/>
                    <a:pt x="3840" y="4385"/>
                  </a:cubicBezTo>
                  <a:cubicBezTo>
                    <a:pt x="4210" y="4385"/>
                    <a:pt x="4533" y="4145"/>
                    <a:pt x="4624" y="3804"/>
                  </a:cubicBezTo>
                  <a:lnTo>
                    <a:pt x="5147" y="1851"/>
                  </a:lnTo>
                  <a:cubicBezTo>
                    <a:pt x="5260" y="1429"/>
                    <a:pt x="4993" y="988"/>
                    <a:pt x="4551" y="870"/>
                  </a:cubicBezTo>
                  <a:close/>
                  <a:moveTo>
                    <a:pt x="4590" y="1702"/>
                  </a:moveTo>
                  <a:lnTo>
                    <a:pt x="4533" y="1911"/>
                  </a:lnTo>
                  <a:lnTo>
                    <a:pt x="909" y="940"/>
                  </a:lnTo>
                  <a:lnTo>
                    <a:pt x="965" y="731"/>
                  </a:lnTo>
                  <a:cubicBezTo>
                    <a:pt x="989" y="640"/>
                    <a:pt x="1082" y="578"/>
                    <a:pt x="1191" y="578"/>
                  </a:cubicBezTo>
                  <a:cubicBezTo>
                    <a:pt x="1216" y="578"/>
                    <a:pt x="1241" y="581"/>
                    <a:pt x="1265" y="587"/>
                  </a:cubicBezTo>
                  <a:lnTo>
                    <a:pt x="4401" y="1427"/>
                  </a:lnTo>
                  <a:cubicBezTo>
                    <a:pt x="4534" y="1463"/>
                    <a:pt x="4620" y="1589"/>
                    <a:pt x="4590" y="17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12">
              <a:extLst>
                <a:ext uri="{FF2B5EF4-FFF2-40B4-BE49-F238E27FC236}">
                  <a16:creationId xmlns:a16="http://schemas.microsoft.com/office/drawing/2014/main" id="{F9144F60-BFF5-4A85-A7D2-31FEE1A24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1" y="4799013"/>
              <a:ext cx="193675" cy="141288"/>
            </a:xfrm>
            <a:custGeom>
              <a:avLst/>
              <a:gdLst>
                <a:gd name="T0" fmla="*/ 4077 w 4907"/>
                <a:gd name="T1" fmla="*/ 0 h 3608"/>
                <a:gd name="T2" fmla="*/ 830 w 4907"/>
                <a:gd name="T3" fmla="*/ 0 h 3608"/>
                <a:gd name="T4" fmla="*/ 0 w 4907"/>
                <a:gd name="T5" fmla="*/ 794 h 3608"/>
                <a:gd name="T6" fmla="*/ 0 w 4907"/>
                <a:gd name="T7" fmla="*/ 2814 h 3608"/>
                <a:gd name="T8" fmla="*/ 830 w 4907"/>
                <a:gd name="T9" fmla="*/ 3608 h 3608"/>
                <a:gd name="T10" fmla="*/ 4077 w 4907"/>
                <a:gd name="T11" fmla="*/ 3608 h 3608"/>
                <a:gd name="T12" fmla="*/ 4907 w 4907"/>
                <a:gd name="T13" fmla="*/ 2814 h 3608"/>
                <a:gd name="T14" fmla="*/ 4907 w 4907"/>
                <a:gd name="T15" fmla="*/ 794 h 3608"/>
                <a:gd name="T16" fmla="*/ 4077 w 4907"/>
                <a:gd name="T17" fmla="*/ 0 h 3608"/>
                <a:gd name="T18" fmla="*/ 4330 w 4907"/>
                <a:gd name="T19" fmla="*/ 2814 h 3608"/>
                <a:gd name="T20" fmla="*/ 4077 w 4907"/>
                <a:gd name="T21" fmla="*/ 3030 h 3608"/>
                <a:gd name="T22" fmla="*/ 830 w 4907"/>
                <a:gd name="T23" fmla="*/ 3030 h 3608"/>
                <a:gd name="T24" fmla="*/ 577 w 4907"/>
                <a:gd name="T25" fmla="*/ 2814 h 3608"/>
                <a:gd name="T26" fmla="*/ 577 w 4907"/>
                <a:gd name="T27" fmla="*/ 794 h 3608"/>
                <a:gd name="T28" fmla="*/ 830 w 4907"/>
                <a:gd name="T29" fmla="*/ 577 h 3608"/>
                <a:gd name="T30" fmla="*/ 4077 w 4907"/>
                <a:gd name="T31" fmla="*/ 577 h 3608"/>
                <a:gd name="T32" fmla="*/ 4330 w 4907"/>
                <a:gd name="T33" fmla="*/ 794 h 3608"/>
                <a:gd name="T34" fmla="*/ 4330 w 4907"/>
                <a:gd name="T35" fmla="*/ 2814 h 3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7" h="3608">
                  <a:moveTo>
                    <a:pt x="4077" y="0"/>
                  </a:moveTo>
                  <a:lnTo>
                    <a:pt x="830" y="0"/>
                  </a:lnTo>
                  <a:cubicBezTo>
                    <a:pt x="373" y="0"/>
                    <a:pt x="0" y="356"/>
                    <a:pt x="0" y="794"/>
                  </a:cubicBezTo>
                  <a:lnTo>
                    <a:pt x="0" y="2814"/>
                  </a:lnTo>
                  <a:cubicBezTo>
                    <a:pt x="0" y="3252"/>
                    <a:pt x="373" y="3608"/>
                    <a:pt x="830" y="3608"/>
                  </a:cubicBezTo>
                  <a:lnTo>
                    <a:pt x="4077" y="3608"/>
                  </a:lnTo>
                  <a:cubicBezTo>
                    <a:pt x="4535" y="3608"/>
                    <a:pt x="4907" y="3252"/>
                    <a:pt x="4907" y="2814"/>
                  </a:cubicBezTo>
                  <a:lnTo>
                    <a:pt x="4907" y="794"/>
                  </a:lnTo>
                  <a:cubicBezTo>
                    <a:pt x="4907" y="356"/>
                    <a:pt x="4535" y="0"/>
                    <a:pt x="4077" y="0"/>
                  </a:cubicBezTo>
                  <a:close/>
                  <a:moveTo>
                    <a:pt x="4330" y="2814"/>
                  </a:moveTo>
                  <a:cubicBezTo>
                    <a:pt x="4330" y="2931"/>
                    <a:pt x="4214" y="3030"/>
                    <a:pt x="4077" y="3030"/>
                  </a:cubicBezTo>
                  <a:lnTo>
                    <a:pt x="830" y="3030"/>
                  </a:lnTo>
                  <a:cubicBezTo>
                    <a:pt x="693" y="3030"/>
                    <a:pt x="577" y="2931"/>
                    <a:pt x="577" y="2814"/>
                  </a:cubicBezTo>
                  <a:lnTo>
                    <a:pt x="577" y="794"/>
                  </a:lnTo>
                  <a:cubicBezTo>
                    <a:pt x="577" y="676"/>
                    <a:pt x="693" y="577"/>
                    <a:pt x="830" y="577"/>
                  </a:cubicBezTo>
                  <a:lnTo>
                    <a:pt x="4077" y="577"/>
                  </a:lnTo>
                  <a:cubicBezTo>
                    <a:pt x="4214" y="577"/>
                    <a:pt x="4330" y="676"/>
                    <a:pt x="4330" y="794"/>
                  </a:cubicBezTo>
                  <a:lnTo>
                    <a:pt x="4330" y="2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13">
              <a:extLst>
                <a:ext uri="{FF2B5EF4-FFF2-40B4-BE49-F238E27FC236}">
                  <a16:creationId xmlns:a16="http://schemas.microsoft.com/office/drawing/2014/main" id="{6B380049-5175-4AFE-8948-129F862C1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4892676"/>
              <a:ext cx="33338" cy="17463"/>
            </a:xfrm>
            <a:custGeom>
              <a:avLst/>
              <a:gdLst>
                <a:gd name="T0" fmla="*/ 722 w 866"/>
                <a:gd name="T1" fmla="*/ 0 h 433"/>
                <a:gd name="T2" fmla="*/ 144 w 866"/>
                <a:gd name="T3" fmla="*/ 0 h 433"/>
                <a:gd name="T4" fmla="*/ 0 w 866"/>
                <a:gd name="T5" fmla="*/ 144 h 433"/>
                <a:gd name="T6" fmla="*/ 0 w 866"/>
                <a:gd name="T7" fmla="*/ 288 h 433"/>
                <a:gd name="T8" fmla="*/ 144 w 866"/>
                <a:gd name="T9" fmla="*/ 433 h 433"/>
                <a:gd name="T10" fmla="*/ 722 w 866"/>
                <a:gd name="T11" fmla="*/ 433 h 433"/>
                <a:gd name="T12" fmla="*/ 866 w 866"/>
                <a:gd name="T13" fmla="*/ 288 h 433"/>
                <a:gd name="T14" fmla="*/ 866 w 866"/>
                <a:gd name="T15" fmla="*/ 144 h 433"/>
                <a:gd name="T16" fmla="*/ 722 w 866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433">
                  <a:moveTo>
                    <a:pt x="722" y="0"/>
                  </a:moveTo>
                  <a:lnTo>
                    <a:pt x="144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288"/>
                  </a:lnTo>
                  <a:cubicBezTo>
                    <a:pt x="0" y="368"/>
                    <a:pt x="65" y="433"/>
                    <a:pt x="144" y="433"/>
                  </a:cubicBezTo>
                  <a:lnTo>
                    <a:pt x="722" y="433"/>
                  </a:lnTo>
                  <a:cubicBezTo>
                    <a:pt x="801" y="433"/>
                    <a:pt x="866" y="368"/>
                    <a:pt x="866" y="288"/>
                  </a:cubicBezTo>
                  <a:lnTo>
                    <a:pt x="866" y="144"/>
                  </a:lnTo>
                  <a:cubicBezTo>
                    <a:pt x="866" y="64"/>
                    <a:pt x="801" y="0"/>
                    <a:pt x="7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14">
              <a:extLst>
                <a:ext uri="{FF2B5EF4-FFF2-40B4-BE49-F238E27FC236}">
                  <a16:creationId xmlns:a16="http://schemas.microsoft.com/office/drawing/2014/main" id="{95EEF1B0-88BB-4B69-804C-636836291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426" y="4892676"/>
              <a:ext cx="34925" cy="17463"/>
            </a:xfrm>
            <a:custGeom>
              <a:avLst/>
              <a:gdLst>
                <a:gd name="T0" fmla="*/ 722 w 866"/>
                <a:gd name="T1" fmla="*/ 0 h 433"/>
                <a:gd name="T2" fmla="*/ 145 w 866"/>
                <a:gd name="T3" fmla="*/ 0 h 433"/>
                <a:gd name="T4" fmla="*/ 0 w 866"/>
                <a:gd name="T5" fmla="*/ 144 h 433"/>
                <a:gd name="T6" fmla="*/ 0 w 866"/>
                <a:gd name="T7" fmla="*/ 288 h 433"/>
                <a:gd name="T8" fmla="*/ 145 w 866"/>
                <a:gd name="T9" fmla="*/ 433 h 433"/>
                <a:gd name="T10" fmla="*/ 722 w 866"/>
                <a:gd name="T11" fmla="*/ 433 h 433"/>
                <a:gd name="T12" fmla="*/ 866 w 866"/>
                <a:gd name="T13" fmla="*/ 288 h 433"/>
                <a:gd name="T14" fmla="*/ 866 w 866"/>
                <a:gd name="T15" fmla="*/ 144 h 433"/>
                <a:gd name="T16" fmla="*/ 722 w 866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433">
                  <a:moveTo>
                    <a:pt x="722" y="0"/>
                  </a:move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288"/>
                  </a:lnTo>
                  <a:cubicBezTo>
                    <a:pt x="0" y="368"/>
                    <a:pt x="65" y="433"/>
                    <a:pt x="145" y="433"/>
                  </a:cubicBezTo>
                  <a:lnTo>
                    <a:pt x="722" y="433"/>
                  </a:lnTo>
                  <a:cubicBezTo>
                    <a:pt x="802" y="433"/>
                    <a:pt x="866" y="368"/>
                    <a:pt x="866" y="288"/>
                  </a:cubicBezTo>
                  <a:lnTo>
                    <a:pt x="866" y="144"/>
                  </a:lnTo>
                  <a:cubicBezTo>
                    <a:pt x="866" y="64"/>
                    <a:pt x="802" y="0"/>
                    <a:pt x="7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15">
              <a:extLst>
                <a:ext uri="{FF2B5EF4-FFF2-40B4-BE49-F238E27FC236}">
                  <a16:creationId xmlns:a16="http://schemas.microsoft.com/office/drawing/2014/main" id="{1B5A0F01-C24A-427B-B2F6-3750F10C0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288" y="4892676"/>
              <a:ext cx="34925" cy="17463"/>
            </a:xfrm>
            <a:custGeom>
              <a:avLst/>
              <a:gdLst>
                <a:gd name="T0" fmla="*/ 721 w 866"/>
                <a:gd name="T1" fmla="*/ 0 h 433"/>
                <a:gd name="T2" fmla="*/ 144 w 866"/>
                <a:gd name="T3" fmla="*/ 0 h 433"/>
                <a:gd name="T4" fmla="*/ 0 w 866"/>
                <a:gd name="T5" fmla="*/ 144 h 433"/>
                <a:gd name="T6" fmla="*/ 0 w 866"/>
                <a:gd name="T7" fmla="*/ 288 h 433"/>
                <a:gd name="T8" fmla="*/ 144 w 866"/>
                <a:gd name="T9" fmla="*/ 433 h 433"/>
                <a:gd name="T10" fmla="*/ 721 w 866"/>
                <a:gd name="T11" fmla="*/ 433 h 433"/>
                <a:gd name="T12" fmla="*/ 866 w 866"/>
                <a:gd name="T13" fmla="*/ 288 h 433"/>
                <a:gd name="T14" fmla="*/ 866 w 866"/>
                <a:gd name="T15" fmla="*/ 144 h 433"/>
                <a:gd name="T16" fmla="*/ 721 w 866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433">
                  <a:moveTo>
                    <a:pt x="721" y="0"/>
                  </a:moveTo>
                  <a:lnTo>
                    <a:pt x="144" y="0"/>
                  </a:lnTo>
                  <a:cubicBezTo>
                    <a:pt x="64" y="0"/>
                    <a:pt x="0" y="64"/>
                    <a:pt x="0" y="144"/>
                  </a:cubicBezTo>
                  <a:lnTo>
                    <a:pt x="0" y="288"/>
                  </a:lnTo>
                  <a:cubicBezTo>
                    <a:pt x="0" y="368"/>
                    <a:pt x="64" y="433"/>
                    <a:pt x="144" y="433"/>
                  </a:cubicBezTo>
                  <a:lnTo>
                    <a:pt x="721" y="433"/>
                  </a:lnTo>
                  <a:cubicBezTo>
                    <a:pt x="801" y="433"/>
                    <a:pt x="866" y="368"/>
                    <a:pt x="866" y="288"/>
                  </a:cubicBezTo>
                  <a:lnTo>
                    <a:pt x="866" y="144"/>
                  </a:lnTo>
                  <a:cubicBezTo>
                    <a:pt x="866" y="64"/>
                    <a:pt x="801" y="0"/>
                    <a:pt x="7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16">
              <a:extLst>
                <a:ext uri="{FF2B5EF4-FFF2-40B4-BE49-F238E27FC236}">
                  <a16:creationId xmlns:a16="http://schemas.microsoft.com/office/drawing/2014/main" id="{CCA12DD4-B203-46EE-9E90-579BA23899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6713" y="4838701"/>
              <a:ext cx="53975" cy="31750"/>
            </a:xfrm>
            <a:custGeom>
              <a:avLst/>
              <a:gdLst>
                <a:gd name="T0" fmla="*/ 144 w 1382"/>
                <a:gd name="T1" fmla="*/ 808 h 808"/>
                <a:gd name="T2" fmla="*/ 1238 w 1382"/>
                <a:gd name="T3" fmla="*/ 808 h 808"/>
                <a:gd name="T4" fmla="*/ 1382 w 1382"/>
                <a:gd name="T5" fmla="*/ 673 h 808"/>
                <a:gd name="T6" fmla="*/ 1382 w 1382"/>
                <a:gd name="T7" fmla="*/ 135 h 808"/>
                <a:gd name="T8" fmla="*/ 1238 w 1382"/>
                <a:gd name="T9" fmla="*/ 0 h 808"/>
                <a:gd name="T10" fmla="*/ 144 w 1382"/>
                <a:gd name="T11" fmla="*/ 0 h 808"/>
                <a:gd name="T12" fmla="*/ 0 w 1382"/>
                <a:gd name="T13" fmla="*/ 135 h 808"/>
                <a:gd name="T14" fmla="*/ 0 w 1382"/>
                <a:gd name="T15" fmla="*/ 673 h 808"/>
                <a:gd name="T16" fmla="*/ 144 w 1382"/>
                <a:gd name="T17" fmla="*/ 808 h 808"/>
                <a:gd name="T18" fmla="*/ 288 w 1382"/>
                <a:gd name="T19" fmla="*/ 350 h 808"/>
                <a:gd name="T20" fmla="*/ 433 w 1382"/>
                <a:gd name="T21" fmla="*/ 216 h 808"/>
                <a:gd name="T22" fmla="*/ 949 w 1382"/>
                <a:gd name="T23" fmla="*/ 216 h 808"/>
                <a:gd name="T24" fmla="*/ 1094 w 1382"/>
                <a:gd name="T25" fmla="*/ 350 h 808"/>
                <a:gd name="T26" fmla="*/ 1094 w 1382"/>
                <a:gd name="T27" fmla="*/ 457 h 808"/>
                <a:gd name="T28" fmla="*/ 949 w 1382"/>
                <a:gd name="T29" fmla="*/ 591 h 808"/>
                <a:gd name="T30" fmla="*/ 433 w 1382"/>
                <a:gd name="T31" fmla="*/ 591 h 808"/>
                <a:gd name="T32" fmla="*/ 288 w 1382"/>
                <a:gd name="T33" fmla="*/ 457 h 808"/>
                <a:gd name="T34" fmla="*/ 288 w 1382"/>
                <a:gd name="T35" fmla="*/ 35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2" h="808">
                  <a:moveTo>
                    <a:pt x="144" y="808"/>
                  </a:moveTo>
                  <a:lnTo>
                    <a:pt x="1238" y="808"/>
                  </a:lnTo>
                  <a:cubicBezTo>
                    <a:pt x="1318" y="808"/>
                    <a:pt x="1382" y="747"/>
                    <a:pt x="1382" y="673"/>
                  </a:cubicBezTo>
                  <a:lnTo>
                    <a:pt x="1382" y="135"/>
                  </a:lnTo>
                  <a:cubicBezTo>
                    <a:pt x="1382" y="60"/>
                    <a:pt x="1318" y="0"/>
                    <a:pt x="1238" y="0"/>
                  </a:cubicBezTo>
                  <a:lnTo>
                    <a:pt x="144" y="0"/>
                  </a:lnTo>
                  <a:cubicBezTo>
                    <a:pt x="64" y="0"/>
                    <a:pt x="0" y="60"/>
                    <a:pt x="0" y="135"/>
                  </a:cubicBezTo>
                  <a:lnTo>
                    <a:pt x="0" y="673"/>
                  </a:lnTo>
                  <a:cubicBezTo>
                    <a:pt x="0" y="747"/>
                    <a:pt x="64" y="808"/>
                    <a:pt x="144" y="808"/>
                  </a:cubicBezTo>
                  <a:close/>
                  <a:moveTo>
                    <a:pt x="288" y="350"/>
                  </a:moveTo>
                  <a:cubicBezTo>
                    <a:pt x="288" y="276"/>
                    <a:pt x="353" y="216"/>
                    <a:pt x="433" y="216"/>
                  </a:cubicBezTo>
                  <a:lnTo>
                    <a:pt x="949" y="216"/>
                  </a:lnTo>
                  <a:cubicBezTo>
                    <a:pt x="1029" y="216"/>
                    <a:pt x="1094" y="276"/>
                    <a:pt x="1094" y="350"/>
                  </a:cubicBezTo>
                  <a:lnTo>
                    <a:pt x="1094" y="457"/>
                  </a:lnTo>
                  <a:cubicBezTo>
                    <a:pt x="1094" y="531"/>
                    <a:pt x="1029" y="591"/>
                    <a:pt x="949" y="591"/>
                  </a:cubicBezTo>
                  <a:lnTo>
                    <a:pt x="433" y="591"/>
                  </a:lnTo>
                  <a:cubicBezTo>
                    <a:pt x="353" y="591"/>
                    <a:pt x="288" y="531"/>
                    <a:pt x="288" y="457"/>
                  </a:cubicBezTo>
                  <a:lnTo>
                    <a:pt x="288" y="3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19246D4D-7374-4148-AE8C-713582235F55}"/>
              </a:ext>
            </a:extLst>
          </p:cNvPr>
          <p:cNvGrpSpPr/>
          <p:nvPr/>
        </p:nvGrpSpPr>
        <p:grpSpPr>
          <a:xfrm>
            <a:off x="1305900" y="2848356"/>
            <a:ext cx="229527" cy="200964"/>
            <a:chOff x="2576513" y="4716463"/>
            <a:chExt cx="258763" cy="214313"/>
          </a:xfrm>
          <a:solidFill>
            <a:srgbClr val="524FD3"/>
          </a:solidFill>
        </p:grpSpPr>
        <p:sp>
          <p:nvSpPr>
            <p:cNvPr id="143" name="Freeform 419">
              <a:extLst>
                <a:ext uri="{FF2B5EF4-FFF2-40B4-BE49-F238E27FC236}">
                  <a16:creationId xmlns:a16="http://schemas.microsoft.com/office/drawing/2014/main" id="{6D9AA8ED-44A5-4456-BA33-6D528946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4727576"/>
              <a:ext cx="225425" cy="203200"/>
            </a:xfrm>
            <a:custGeom>
              <a:avLst/>
              <a:gdLst>
                <a:gd name="T0" fmla="*/ 4383 w 5742"/>
                <a:gd name="T1" fmla="*/ 550 h 5187"/>
                <a:gd name="T2" fmla="*/ 2217 w 5742"/>
                <a:gd name="T3" fmla="*/ 362 h 5187"/>
                <a:gd name="T4" fmla="*/ 1550 w 5742"/>
                <a:gd name="T5" fmla="*/ 1826 h 5187"/>
                <a:gd name="T6" fmla="*/ 1934 w 5742"/>
                <a:gd name="T7" fmla="*/ 2382 h 5187"/>
                <a:gd name="T8" fmla="*/ 2512 w 5742"/>
                <a:gd name="T9" fmla="*/ 2116 h 5187"/>
                <a:gd name="T10" fmla="*/ 2822 w 5742"/>
                <a:gd name="T11" fmla="*/ 1604 h 5187"/>
                <a:gd name="T12" fmla="*/ 4842 w 5742"/>
                <a:gd name="T13" fmla="*/ 3295 h 5187"/>
                <a:gd name="T14" fmla="*/ 4602 w 5742"/>
                <a:gd name="T15" fmla="*/ 3535 h 5187"/>
                <a:gd name="T16" fmla="*/ 3997 w 5742"/>
                <a:gd name="T17" fmla="*/ 3123 h 5187"/>
                <a:gd name="T18" fmla="*/ 4409 w 5742"/>
                <a:gd name="T19" fmla="*/ 3728 h 5187"/>
                <a:gd name="T20" fmla="*/ 4169 w 5742"/>
                <a:gd name="T21" fmla="*/ 3969 h 5187"/>
                <a:gd name="T22" fmla="*/ 3564 w 5742"/>
                <a:gd name="T23" fmla="*/ 3556 h 5187"/>
                <a:gd name="T24" fmla="*/ 3976 w 5742"/>
                <a:gd name="T25" fmla="*/ 4161 h 5187"/>
                <a:gd name="T26" fmla="*/ 3736 w 5742"/>
                <a:gd name="T27" fmla="*/ 4402 h 5187"/>
                <a:gd name="T28" fmla="*/ 3131 w 5742"/>
                <a:gd name="T29" fmla="*/ 3989 h 5187"/>
                <a:gd name="T30" fmla="*/ 3543 w 5742"/>
                <a:gd name="T31" fmla="*/ 4594 h 5187"/>
                <a:gd name="T32" fmla="*/ 3303 w 5742"/>
                <a:gd name="T33" fmla="*/ 4835 h 5187"/>
                <a:gd name="T34" fmla="*/ 2745 w 5742"/>
                <a:gd name="T35" fmla="*/ 3960 h 5187"/>
                <a:gd name="T36" fmla="*/ 2313 w 5742"/>
                <a:gd name="T37" fmla="*/ 3527 h 5187"/>
                <a:gd name="T38" fmla="*/ 1879 w 5742"/>
                <a:gd name="T39" fmla="*/ 3094 h 5187"/>
                <a:gd name="T40" fmla="*/ 1446 w 5742"/>
                <a:gd name="T41" fmla="*/ 2661 h 5187"/>
                <a:gd name="T42" fmla="*/ 245 w 5742"/>
                <a:gd name="T43" fmla="*/ 1805 h 5187"/>
                <a:gd name="T44" fmla="*/ 52 w 5742"/>
                <a:gd name="T45" fmla="*/ 1997 h 5187"/>
                <a:gd name="T46" fmla="*/ 624 w 5742"/>
                <a:gd name="T47" fmla="*/ 3051 h 5187"/>
                <a:gd name="T48" fmla="*/ 1057 w 5742"/>
                <a:gd name="T49" fmla="*/ 3483 h 5187"/>
                <a:gd name="T50" fmla="*/ 1490 w 5742"/>
                <a:gd name="T51" fmla="*/ 3917 h 5187"/>
                <a:gd name="T52" fmla="*/ 1923 w 5742"/>
                <a:gd name="T53" fmla="*/ 4350 h 5187"/>
                <a:gd name="T54" fmla="*/ 2356 w 5742"/>
                <a:gd name="T55" fmla="*/ 4783 h 5187"/>
                <a:gd name="T56" fmla="*/ 3110 w 5742"/>
                <a:gd name="T57" fmla="*/ 5028 h 5187"/>
                <a:gd name="T58" fmla="*/ 3847 w 5742"/>
                <a:gd name="T59" fmla="*/ 4706 h 5187"/>
                <a:gd name="T60" fmla="*/ 4281 w 5742"/>
                <a:gd name="T61" fmla="*/ 4273 h 5187"/>
                <a:gd name="T62" fmla="*/ 4714 w 5742"/>
                <a:gd name="T63" fmla="*/ 3840 h 5187"/>
                <a:gd name="T64" fmla="*/ 5035 w 5742"/>
                <a:gd name="T65" fmla="*/ 3102 h 5187"/>
                <a:gd name="T66" fmla="*/ 5689 w 5742"/>
                <a:gd name="T67" fmla="*/ 2027 h 5187"/>
                <a:gd name="T68" fmla="*/ 4439 w 5742"/>
                <a:gd name="T69" fmla="*/ 583 h 5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2" h="5187">
                  <a:moveTo>
                    <a:pt x="4439" y="583"/>
                  </a:moveTo>
                  <a:cubicBezTo>
                    <a:pt x="4423" y="568"/>
                    <a:pt x="4404" y="557"/>
                    <a:pt x="4383" y="550"/>
                  </a:cubicBezTo>
                  <a:lnTo>
                    <a:pt x="3131" y="157"/>
                  </a:lnTo>
                  <a:cubicBezTo>
                    <a:pt x="2631" y="0"/>
                    <a:pt x="2305" y="274"/>
                    <a:pt x="2217" y="362"/>
                  </a:cubicBezTo>
                  <a:cubicBezTo>
                    <a:pt x="2166" y="413"/>
                    <a:pt x="2127" y="467"/>
                    <a:pt x="2107" y="514"/>
                  </a:cubicBezTo>
                  <a:lnTo>
                    <a:pt x="1550" y="1826"/>
                  </a:lnTo>
                  <a:cubicBezTo>
                    <a:pt x="1518" y="1901"/>
                    <a:pt x="1528" y="2001"/>
                    <a:pt x="1578" y="2100"/>
                  </a:cubicBezTo>
                  <a:cubicBezTo>
                    <a:pt x="1650" y="2242"/>
                    <a:pt x="1780" y="2345"/>
                    <a:pt x="1934" y="2382"/>
                  </a:cubicBezTo>
                  <a:cubicBezTo>
                    <a:pt x="2107" y="2424"/>
                    <a:pt x="2286" y="2367"/>
                    <a:pt x="2426" y="2228"/>
                  </a:cubicBezTo>
                  <a:cubicBezTo>
                    <a:pt x="2463" y="2191"/>
                    <a:pt x="2494" y="2150"/>
                    <a:pt x="2512" y="2116"/>
                  </a:cubicBezTo>
                  <a:lnTo>
                    <a:pt x="2700" y="1768"/>
                  </a:lnTo>
                  <a:cubicBezTo>
                    <a:pt x="2730" y="1711"/>
                    <a:pt x="2775" y="1651"/>
                    <a:pt x="2822" y="1604"/>
                  </a:cubicBezTo>
                  <a:cubicBezTo>
                    <a:pt x="2984" y="1443"/>
                    <a:pt x="3060" y="1517"/>
                    <a:pt x="3092" y="1548"/>
                  </a:cubicBezTo>
                  <a:cubicBezTo>
                    <a:pt x="3372" y="1818"/>
                    <a:pt x="4842" y="3295"/>
                    <a:pt x="4842" y="3295"/>
                  </a:cubicBezTo>
                  <a:cubicBezTo>
                    <a:pt x="4895" y="3347"/>
                    <a:pt x="4884" y="3446"/>
                    <a:pt x="4818" y="3512"/>
                  </a:cubicBezTo>
                  <a:cubicBezTo>
                    <a:pt x="4753" y="3576"/>
                    <a:pt x="4654" y="3588"/>
                    <a:pt x="4602" y="3535"/>
                  </a:cubicBezTo>
                  <a:lnTo>
                    <a:pt x="4189" y="3123"/>
                  </a:lnTo>
                  <a:cubicBezTo>
                    <a:pt x="4136" y="3070"/>
                    <a:pt x="4050" y="3070"/>
                    <a:pt x="3997" y="3123"/>
                  </a:cubicBezTo>
                  <a:cubicBezTo>
                    <a:pt x="3943" y="3176"/>
                    <a:pt x="3943" y="3262"/>
                    <a:pt x="3997" y="3315"/>
                  </a:cubicBezTo>
                  <a:lnTo>
                    <a:pt x="4409" y="3728"/>
                  </a:lnTo>
                  <a:cubicBezTo>
                    <a:pt x="4462" y="3781"/>
                    <a:pt x="4451" y="3879"/>
                    <a:pt x="4385" y="3945"/>
                  </a:cubicBezTo>
                  <a:cubicBezTo>
                    <a:pt x="4320" y="4010"/>
                    <a:pt x="4221" y="4021"/>
                    <a:pt x="4169" y="3969"/>
                  </a:cubicBezTo>
                  <a:lnTo>
                    <a:pt x="3756" y="3556"/>
                  </a:lnTo>
                  <a:cubicBezTo>
                    <a:pt x="3703" y="3503"/>
                    <a:pt x="3617" y="3503"/>
                    <a:pt x="3564" y="3556"/>
                  </a:cubicBezTo>
                  <a:cubicBezTo>
                    <a:pt x="3510" y="3609"/>
                    <a:pt x="3510" y="3695"/>
                    <a:pt x="3564" y="3749"/>
                  </a:cubicBezTo>
                  <a:lnTo>
                    <a:pt x="3976" y="4161"/>
                  </a:lnTo>
                  <a:cubicBezTo>
                    <a:pt x="4029" y="4214"/>
                    <a:pt x="4017" y="4312"/>
                    <a:pt x="3953" y="4378"/>
                  </a:cubicBezTo>
                  <a:cubicBezTo>
                    <a:pt x="3887" y="4443"/>
                    <a:pt x="3788" y="4454"/>
                    <a:pt x="3736" y="4402"/>
                  </a:cubicBezTo>
                  <a:lnTo>
                    <a:pt x="3323" y="3989"/>
                  </a:lnTo>
                  <a:cubicBezTo>
                    <a:pt x="3270" y="3936"/>
                    <a:pt x="3184" y="3936"/>
                    <a:pt x="3131" y="3989"/>
                  </a:cubicBezTo>
                  <a:cubicBezTo>
                    <a:pt x="3077" y="4042"/>
                    <a:pt x="3077" y="4129"/>
                    <a:pt x="3131" y="4181"/>
                  </a:cubicBezTo>
                  <a:lnTo>
                    <a:pt x="3543" y="4594"/>
                  </a:lnTo>
                  <a:cubicBezTo>
                    <a:pt x="3596" y="4647"/>
                    <a:pt x="3585" y="4746"/>
                    <a:pt x="3519" y="4811"/>
                  </a:cubicBezTo>
                  <a:cubicBezTo>
                    <a:pt x="3454" y="4876"/>
                    <a:pt x="3355" y="4887"/>
                    <a:pt x="3303" y="4835"/>
                  </a:cubicBezTo>
                  <a:lnTo>
                    <a:pt x="2800" y="4332"/>
                  </a:lnTo>
                  <a:cubicBezTo>
                    <a:pt x="2872" y="4224"/>
                    <a:pt x="2852" y="4067"/>
                    <a:pt x="2745" y="3960"/>
                  </a:cubicBezTo>
                  <a:cubicBezTo>
                    <a:pt x="2626" y="3841"/>
                    <a:pt x="2443" y="3830"/>
                    <a:pt x="2337" y="3936"/>
                  </a:cubicBezTo>
                  <a:cubicBezTo>
                    <a:pt x="2443" y="3830"/>
                    <a:pt x="2432" y="3646"/>
                    <a:pt x="2313" y="3527"/>
                  </a:cubicBezTo>
                  <a:cubicBezTo>
                    <a:pt x="2193" y="3408"/>
                    <a:pt x="2010" y="3397"/>
                    <a:pt x="1904" y="3503"/>
                  </a:cubicBezTo>
                  <a:cubicBezTo>
                    <a:pt x="2010" y="3397"/>
                    <a:pt x="1999" y="3214"/>
                    <a:pt x="1879" y="3094"/>
                  </a:cubicBezTo>
                  <a:cubicBezTo>
                    <a:pt x="1760" y="2975"/>
                    <a:pt x="1577" y="2964"/>
                    <a:pt x="1470" y="3070"/>
                  </a:cubicBezTo>
                  <a:cubicBezTo>
                    <a:pt x="1577" y="2964"/>
                    <a:pt x="1566" y="2781"/>
                    <a:pt x="1446" y="2661"/>
                  </a:cubicBezTo>
                  <a:cubicBezTo>
                    <a:pt x="1334" y="2549"/>
                    <a:pt x="1168" y="2534"/>
                    <a:pt x="1059" y="2619"/>
                  </a:cubicBezTo>
                  <a:lnTo>
                    <a:pt x="245" y="1805"/>
                  </a:lnTo>
                  <a:cubicBezTo>
                    <a:pt x="192" y="1752"/>
                    <a:pt x="105" y="1752"/>
                    <a:pt x="52" y="1805"/>
                  </a:cubicBezTo>
                  <a:cubicBezTo>
                    <a:pt x="0" y="1858"/>
                    <a:pt x="0" y="1944"/>
                    <a:pt x="52" y="1997"/>
                  </a:cubicBezTo>
                  <a:lnTo>
                    <a:pt x="865" y="2810"/>
                  </a:lnTo>
                  <a:lnTo>
                    <a:pt x="624" y="3051"/>
                  </a:lnTo>
                  <a:cubicBezTo>
                    <a:pt x="518" y="3156"/>
                    <a:pt x="528" y="3340"/>
                    <a:pt x="648" y="3459"/>
                  </a:cubicBezTo>
                  <a:cubicBezTo>
                    <a:pt x="768" y="3579"/>
                    <a:pt x="950" y="3590"/>
                    <a:pt x="1057" y="3483"/>
                  </a:cubicBezTo>
                  <a:cubicBezTo>
                    <a:pt x="950" y="3590"/>
                    <a:pt x="961" y="3773"/>
                    <a:pt x="1081" y="3892"/>
                  </a:cubicBezTo>
                  <a:cubicBezTo>
                    <a:pt x="1200" y="4012"/>
                    <a:pt x="1384" y="4023"/>
                    <a:pt x="1490" y="3917"/>
                  </a:cubicBezTo>
                  <a:cubicBezTo>
                    <a:pt x="1384" y="4023"/>
                    <a:pt x="1395" y="4206"/>
                    <a:pt x="1514" y="4325"/>
                  </a:cubicBezTo>
                  <a:cubicBezTo>
                    <a:pt x="1634" y="4445"/>
                    <a:pt x="1817" y="4456"/>
                    <a:pt x="1923" y="4350"/>
                  </a:cubicBezTo>
                  <a:cubicBezTo>
                    <a:pt x="1817" y="4456"/>
                    <a:pt x="1828" y="4639"/>
                    <a:pt x="1947" y="4759"/>
                  </a:cubicBezTo>
                  <a:cubicBezTo>
                    <a:pt x="2067" y="4878"/>
                    <a:pt x="2250" y="4889"/>
                    <a:pt x="2356" y="4783"/>
                  </a:cubicBezTo>
                  <a:lnTo>
                    <a:pt x="2611" y="4528"/>
                  </a:lnTo>
                  <a:lnTo>
                    <a:pt x="3110" y="5028"/>
                  </a:lnTo>
                  <a:cubicBezTo>
                    <a:pt x="3270" y="5187"/>
                    <a:pt x="3539" y="5176"/>
                    <a:pt x="3712" y="5003"/>
                  </a:cubicBezTo>
                  <a:cubicBezTo>
                    <a:pt x="3796" y="4920"/>
                    <a:pt x="3841" y="4812"/>
                    <a:pt x="3847" y="4706"/>
                  </a:cubicBezTo>
                  <a:cubicBezTo>
                    <a:pt x="3953" y="4700"/>
                    <a:pt x="4061" y="4655"/>
                    <a:pt x="4145" y="4570"/>
                  </a:cubicBezTo>
                  <a:cubicBezTo>
                    <a:pt x="4229" y="4487"/>
                    <a:pt x="4274" y="4379"/>
                    <a:pt x="4281" y="4273"/>
                  </a:cubicBezTo>
                  <a:cubicBezTo>
                    <a:pt x="4387" y="4267"/>
                    <a:pt x="4494" y="4221"/>
                    <a:pt x="4578" y="4137"/>
                  </a:cubicBezTo>
                  <a:cubicBezTo>
                    <a:pt x="4663" y="4053"/>
                    <a:pt x="4708" y="3946"/>
                    <a:pt x="4714" y="3840"/>
                  </a:cubicBezTo>
                  <a:cubicBezTo>
                    <a:pt x="4820" y="3834"/>
                    <a:pt x="4927" y="3789"/>
                    <a:pt x="5011" y="3704"/>
                  </a:cubicBezTo>
                  <a:cubicBezTo>
                    <a:pt x="5184" y="3531"/>
                    <a:pt x="5194" y="3262"/>
                    <a:pt x="5035" y="3102"/>
                  </a:cubicBezTo>
                  <a:lnTo>
                    <a:pt x="4825" y="2892"/>
                  </a:lnTo>
                  <a:lnTo>
                    <a:pt x="5689" y="2027"/>
                  </a:lnTo>
                  <a:cubicBezTo>
                    <a:pt x="5742" y="1974"/>
                    <a:pt x="5742" y="1888"/>
                    <a:pt x="5689" y="1835"/>
                  </a:cubicBezTo>
                  <a:lnTo>
                    <a:pt x="4439" y="5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20">
              <a:extLst>
                <a:ext uri="{FF2B5EF4-FFF2-40B4-BE49-F238E27FC236}">
                  <a16:creationId xmlns:a16="http://schemas.microsoft.com/office/drawing/2014/main" id="{49FBCBE4-F7FB-4775-9730-43A521F4DE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2726" y="4716463"/>
              <a:ext cx="82550" cy="80963"/>
            </a:xfrm>
            <a:custGeom>
              <a:avLst/>
              <a:gdLst>
                <a:gd name="T0" fmla="*/ 1978 w 2085"/>
                <a:gd name="T1" fmla="*/ 1182 h 2058"/>
                <a:gd name="T2" fmla="*/ 877 w 2085"/>
                <a:gd name="T3" fmla="*/ 80 h 2058"/>
                <a:gd name="T4" fmla="*/ 687 w 2085"/>
                <a:gd name="T5" fmla="*/ 0 h 2058"/>
                <a:gd name="T6" fmla="*/ 680 w 2085"/>
                <a:gd name="T7" fmla="*/ 0 h 2058"/>
                <a:gd name="T8" fmla="*/ 491 w 2085"/>
                <a:gd name="T9" fmla="*/ 80 h 2058"/>
                <a:gd name="T10" fmla="*/ 106 w 2085"/>
                <a:gd name="T11" fmla="*/ 465 h 2058"/>
                <a:gd name="T12" fmla="*/ 106 w 2085"/>
                <a:gd name="T13" fmla="*/ 850 h 2058"/>
                <a:gd name="T14" fmla="*/ 1208 w 2085"/>
                <a:gd name="T15" fmla="*/ 1952 h 2058"/>
                <a:gd name="T16" fmla="*/ 1593 w 2085"/>
                <a:gd name="T17" fmla="*/ 1952 h 2058"/>
                <a:gd name="T18" fmla="*/ 1978 w 2085"/>
                <a:gd name="T19" fmla="*/ 1567 h 2058"/>
                <a:gd name="T20" fmla="*/ 1978 w 2085"/>
                <a:gd name="T21" fmla="*/ 1182 h 2058"/>
                <a:gd name="T22" fmla="*/ 1400 w 2085"/>
                <a:gd name="T23" fmla="*/ 1743 h 2058"/>
                <a:gd name="T24" fmla="*/ 1176 w 2085"/>
                <a:gd name="T25" fmla="*/ 1519 h 2058"/>
                <a:gd name="T26" fmla="*/ 1400 w 2085"/>
                <a:gd name="T27" fmla="*/ 1296 h 2058"/>
                <a:gd name="T28" fmla="*/ 1624 w 2085"/>
                <a:gd name="T29" fmla="*/ 1519 h 2058"/>
                <a:gd name="T30" fmla="*/ 1400 w 2085"/>
                <a:gd name="T31" fmla="*/ 1743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5" h="2058">
                  <a:moveTo>
                    <a:pt x="1978" y="1182"/>
                  </a:moveTo>
                  <a:lnTo>
                    <a:pt x="877" y="80"/>
                  </a:lnTo>
                  <a:cubicBezTo>
                    <a:pt x="824" y="28"/>
                    <a:pt x="756" y="1"/>
                    <a:pt x="687" y="0"/>
                  </a:cubicBezTo>
                  <a:lnTo>
                    <a:pt x="680" y="0"/>
                  </a:lnTo>
                  <a:cubicBezTo>
                    <a:pt x="612" y="1"/>
                    <a:pt x="544" y="28"/>
                    <a:pt x="491" y="80"/>
                  </a:cubicBezTo>
                  <a:lnTo>
                    <a:pt x="106" y="465"/>
                  </a:lnTo>
                  <a:cubicBezTo>
                    <a:pt x="0" y="571"/>
                    <a:pt x="0" y="744"/>
                    <a:pt x="106" y="850"/>
                  </a:cubicBezTo>
                  <a:lnTo>
                    <a:pt x="1208" y="1952"/>
                  </a:lnTo>
                  <a:cubicBezTo>
                    <a:pt x="1315" y="2058"/>
                    <a:pt x="1487" y="2058"/>
                    <a:pt x="1593" y="1952"/>
                  </a:cubicBezTo>
                  <a:lnTo>
                    <a:pt x="1978" y="1567"/>
                  </a:lnTo>
                  <a:cubicBezTo>
                    <a:pt x="2085" y="1461"/>
                    <a:pt x="2085" y="1288"/>
                    <a:pt x="1978" y="1182"/>
                  </a:cubicBezTo>
                  <a:close/>
                  <a:moveTo>
                    <a:pt x="1400" y="1743"/>
                  </a:moveTo>
                  <a:cubicBezTo>
                    <a:pt x="1277" y="1743"/>
                    <a:pt x="1176" y="1643"/>
                    <a:pt x="1176" y="1519"/>
                  </a:cubicBezTo>
                  <a:cubicBezTo>
                    <a:pt x="1176" y="1396"/>
                    <a:pt x="1277" y="1296"/>
                    <a:pt x="1400" y="1296"/>
                  </a:cubicBezTo>
                  <a:cubicBezTo>
                    <a:pt x="1524" y="1296"/>
                    <a:pt x="1624" y="1396"/>
                    <a:pt x="1624" y="1519"/>
                  </a:cubicBezTo>
                  <a:cubicBezTo>
                    <a:pt x="1624" y="1643"/>
                    <a:pt x="1524" y="1743"/>
                    <a:pt x="1400" y="17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165CBAF1-2114-4E55-9B6A-2565C78D0F9B}"/>
              </a:ext>
            </a:extLst>
          </p:cNvPr>
          <p:cNvSpPr txBox="1"/>
          <p:nvPr/>
        </p:nvSpPr>
        <p:spPr>
          <a:xfrm>
            <a:off x="4258480" y="3320338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Dates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F492466-1331-4D8C-9591-65546E001208}"/>
              </a:ext>
            </a:extLst>
          </p:cNvPr>
          <p:cNvSpPr txBox="1"/>
          <p:nvPr/>
        </p:nvSpPr>
        <p:spPr>
          <a:xfrm>
            <a:off x="4258480" y="3580083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63C1CD5-40CD-478D-9636-E5F4D2B94CE1}"/>
              </a:ext>
            </a:extLst>
          </p:cNvPr>
          <p:cNvSpPr txBox="1"/>
          <p:nvPr/>
        </p:nvSpPr>
        <p:spPr>
          <a:xfrm>
            <a:off x="4258480" y="1849260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Analysis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C66BE54-F6EE-4DE7-A6F6-DC03FB869F8A}"/>
              </a:ext>
            </a:extLst>
          </p:cNvPr>
          <p:cNvSpPr txBox="1"/>
          <p:nvPr/>
        </p:nvSpPr>
        <p:spPr>
          <a:xfrm>
            <a:off x="4258480" y="2109005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C9A9C86-DE02-49BD-8DCC-44AB9235EA1A}"/>
              </a:ext>
            </a:extLst>
          </p:cNvPr>
          <p:cNvGrpSpPr/>
          <p:nvPr/>
        </p:nvGrpSpPr>
        <p:grpSpPr>
          <a:xfrm>
            <a:off x="4259184" y="1381745"/>
            <a:ext cx="228119" cy="192032"/>
            <a:chOff x="4837113" y="1933576"/>
            <a:chExt cx="257175" cy="204788"/>
          </a:xfrm>
          <a:solidFill>
            <a:schemeClr val="bg1"/>
          </a:solidFill>
        </p:grpSpPr>
        <p:sp>
          <p:nvSpPr>
            <p:cNvPr id="120" name="Freeform 486">
              <a:extLst>
                <a:ext uri="{FF2B5EF4-FFF2-40B4-BE49-F238E27FC236}">
                  <a16:creationId xmlns:a16="http://schemas.microsoft.com/office/drawing/2014/main" id="{903C9523-EB29-4C5B-BD10-B9879D537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976" y="2114551"/>
              <a:ext cx="169863" cy="23813"/>
            </a:xfrm>
            <a:custGeom>
              <a:avLst/>
              <a:gdLst>
                <a:gd name="T0" fmla="*/ 4021 w 4319"/>
                <a:gd name="T1" fmla="*/ 0 h 596"/>
                <a:gd name="T2" fmla="*/ 298 w 4319"/>
                <a:gd name="T3" fmla="*/ 0 h 596"/>
                <a:gd name="T4" fmla="*/ 0 w 4319"/>
                <a:gd name="T5" fmla="*/ 298 h 596"/>
                <a:gd name="T6" fmla="*/ 298 w 4319"/>
                <a:gd name="T7" fmla="*/ 596 h 596"/>
                <a:gd name="T8" fmla="*/ 4021 w 4319"/>
                <a:gd name="T9" fmla="*/ 596 h 596"/>
                <a:gd name="T10" fmla="*/ 4319 w 4319"/>
                <a:gd name="T11" fmla="*/ 298 h 596"/>
                <a:gd name="T12" fmla="*/ 4021 w 4319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19" h="596">
                  <a:moveTo>
                    <a:pt x="4021" y="0"/>
                  </a:moveTo>
                  <a:lnTo>
                    <a:pt x="298" y="0"/>
                  </a:lnTo>
                  <a:cubicBezTo>
                    <a:pt x="133" y="0"/>
                    <a:pt x="0" y="133"/>
                    <a:pt x="0" y="298"/>
                  </a:cubicBezTo>
                  <a:cubicBezTo>
                    <a:pt x="0" y="462"/>
                    <a:pt x="133" y="596"/>
                    <a:pt x="298" y="596"/>
                  </a:cubicBezTo>
                  <a:lnTo>
                    <a:pt x="4021" y="596"/>
                  </a:lnTo>
                  <a:cubicBezTo>
                    <a:pt x="4186" y="596"/>
                    <a:pt x="4319" y="462"/>
                    <a:pt x="4319" y="298"/>
                  </a:cubicBezTo>
                  <a:cubicBezTo>
                    <a:pt x="4319" y="133"/>
                    <a:pt x="4186" y="0"/>
                    <a:pt x="40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87">
              <a:extLst>
                <a:ext uri="{FF2B5EF4-FFF2-40B4-BE49-F238E27FC236}">
                  <a16:creationId xmlns:a16="http://schemas.microsoft.com/office/drawing/2014/main" id="{52B49D5D-2CD8-48E8-9697-41C80A339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2017713"/>
              <a:ext cx="17463" cy="46038"/>
            </a:xfrm>
            <a:custGeom>
              <a:avLst/>
              <a:gdLst>
                <a:gd name="T0" fmla="*/ 0 w 447"/>
                <a:gd name="T1" fmla="*/ 223 h 1192"/>
                <a:gd name="T2" fmla="*/ 0 w 447"/>
                <a:gd name="T3" fmla="*/ 968 h 1192"/>
                <a:gd name="T4" fmla="*/ 224 w 447"/>
                <a:gd name="T5" fmla="*/ 1192 h 1192"/>
                <a:gd name="T6" fmla="*/ 447 w 447"/>
                <a:gd name="T7" fmla="*/ 968 h 1192"/>
                <a:gd name="T8" fmla="*/ 447 w 447"/>
                <a:gd name="T9" fmla="*/ 223 h 1192"/>
                <a:gd name="T10" fmla="*/ 224 w 447"/>
                <a:gd name="T11" fmla="*/ 0 h 1192"/>
                <a:gd name="T12" fmla="*/ 0 w 447"/>
                <a:gd name="T13" fmla="*/ 223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1192">
                  <a:moveTo>
                    <a:pt x="0" y="223"/>
                  </a:moveTo>
                  <a:lnTo>
                    <a:pt x="0" y="968"/>
                  </a:lnTo>
                  <a:cubicBezTo>
                    <a:pt x="0" y="1091"/>
                    <a:pt x="101" y="1192"/>
                    <a:pt x="224" y="1192"/>
                  </a:cubicBezTo>
                  <a:cubicBezTo>
                    <a:pt x="347" y="1192"/>
                    <a:pt x="447" y="1091"/>
                    <a:pt x="447" y="968"/>
                  </a:cubicBezTo>
                  <a:lnTo>
                    <a:pt x="447" y="223"/>
                  </a:lnTo>
                  <a:cubicBezTo>
                    <a:pt x="447" y="100"/>
                    <a:pt x="347" y="0"/>
                    <a:pt x="224" y="0"/>
                  </a:cubicBezTo>
                  <a:cubicBezTo>
                    <a:pt x="100" y="0"/>
                    <a:pt x="0" y="100"/>
                    <a:pt x="0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88">
              <a:extLst>
                <a:ext uri="{FF2B5EF4-FFF2-40B4-BE49-F238E27FC236}">
                  <a16:creationId xmlns:a16="http://schemas.microsoft.com/office/drawing/2014/main" id="{5B94CAD1-50E9-4CE8-BF8A-657B7AE4F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963" y="2006601"/>
              <a:ext cx="17463" cy="57150"/>
            </a:xfrm>
            <a:custGeom>
              <a:avLst/>
              <a:gdLst>
                <a:gd name="T0" fmla="*/ 0 w 447"/>
                <a:gd name="T1" fmla="*/ 224 h 1490"/>
                <a:gd name="T2" fmla="*/ 0 w 447"/>
                <a:gd name="T3" fmla="*/ 1266 h 1490"/>
                <a:gd name="T4" fmla="*/ 223 w 447"/>
                <a:gd name="T5" fmla="*/ 1490 h 1490"/>
                <a:gd name="T6" fmla="*/ 447 w 447"/>
                <a:gd name="T7" fmla="*/ 1266 h 1490"/>
                <a:gd name="T8" fmla="*/ 447 w 447"/>
                <a:gd name="T9" fmla="*/ 224 h 1490"/>
                <a:gd name="T10" fmla="*/ 223 w 447"/>
                <a:gd name="T11" fmla="*/ 0 h 1490"/>
                <a:gd name="T12" fmla="*/ 0 w 447"/>
                <a:gd name="T13" fmla="*/ 224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1490">
                  <a:moveTo>
                    <a:pt x="0" y="224"/>
                  </a:moveTo>
                  <a:lnTo>
                    <a:pt x="0" y="1266"/>
                  </a:lnTo>
                  <a:cubicBezTo>
                    <a:pt x="0" y="1389"/>
                    <a:pt x="100" y="1490"/>
                    <a:pt x="223" y="1490"/>
                  </a:cubicBezTo>
                  <a:cubicBezTo>
                    <a:pt x="347" y="1490"/>
                    <a:pt x="447" y="1389"/>
                    <a:pt x="447" y="1266"/>
                  </a:cubicBezTo>
                  <a:lnTo>
                    <a:pt x="447" y="224"/>
                  </a:lnTo>
                  <a:cubicBezTo>
                    <a:pt x="447" y="100"/>
                    <a:pt x="347" y="0"/>
                    <a:pt x="223" y="0"/>
                  </a:cubicBezTo>
                  <a:cubicBezTo>
                    <a:pt x="100" y="0"/>
                    <a:pt x="0" y="100"/>
                    <a:pt x="0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89">
              <a:extLst>
                <a:ext uri="{FF2B5EF4-FFF2-40B4-BE49-F238E27FC236}">
                  <a16:creationId xmlns:a16="http://schemas.microsoft.com/office/drawing/2014/main" id="{C8038C1C-A567-4861-BAB1-F81A63D48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1993901"/>
              <a:ext cx="17463" cy="69850"/>
            </a:xfrm>
            <a:custGeom>
              <a:avLst/>
              <a:gdLst>
                <a:gd name="T0" fmla="*/ 0 w 447"/>
                <a:gd name="T1" fmla="*/ 223 h 1788"/>
                <a:gd name="T2" fmla="*/ 0 w 447"/>
                <a:gd name="T3" fmla="*/ 1564 h 1788"/>
                <a:gd name="T4" fmla="*/ 223 w 447"/>
                <a:gd name="T5" fmla="*/ 1788 h 1788"/>
                <a:gd name="T6" fmla="*/ 447 w 447"/>
                <a:gd name="T7" fmla="*/ 1564 h 1788"/>
                <a:gd name="T8" fmla="*/ 447 w 447"/>
                <a:gd name="T9" fmla="*/ 223 h 1788"/>
                <a:gd name="T10" fmla="*/ 223 w 447"/>
                <a:gd name="T11" fmla="*/ 0 h 1788"/>
                <a:gd name="T12" fmla="*/ 0 w 447"/>
                <a:gd name="T13" fmla="*/ 223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1788">
                  <a:moveTo>
                    <a:pt x="0" y="223"/>
                  </a:moveTo>
                  <a:lnTo>
                    <a:pt x="0" y="1564"/>
                  </a:lnTo>
                  <a:cubicBezTo>
                    <a:pt x="0" y="1687"/>
                    <a:pt x="100" y="1788"/>
                    <a:pt x="223" y="1788"/>
                  </a:cubicBezTo>
                  <a:cubicBezTo>
                    <a:pt x="347" y="1788"/>
                    <a:pt x="447" y="1687"/>
                    <a:pt x="447" y="1564"/>
                  </a:cubicBezTo>
                  <a:lnTo>
                    <a:pt x="447" y="223"/>
                  </a:lnTo>
                  <a:cubicBezTo>
                    <a:pt x="447" y="100"/>
                    <a:pt x="347" y="0"/>
                    <a:pt x="223" y="0"/>
                  </a:cubicBezTo>
                  <a:cubicBezTo>
                    <a:pt x="100" y="0"/>
                    <a:pt x="0" y="100"/>
                    <a:pt x="0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90">
              <a:extLst>
                <a:ext uri="{FF2B5EF4-FFF2-40B4-BE49-F238E27FC236}">
                  <a16:creationId xmlns:a16="http://schemas.microsoft.com/office/drawing/2014/main" id="{0BC6418F-5B4D-46F7-B0C1-ACB11F765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1933576"/>
              <a:ext cx="257175" cy="168275"/>
            </a:xfrm>
            <a:custGeom>
              <a:avLst/>
              <a:gdLst>
                <a:gd name="T0" fmla="*/ 6256 w 6554"/>
                <a:gd name="T1" fmla="*/ 0 h 4320"/>
                <a:gd name="T2" fmla="*/ 298 w 6554"/>
                <a:gd name="T3" fmla="*/ 0 h 4320"/>
                <a:gd name="T4" fmla="*/ 0 w 6554"/>
                <a:gd name="T5" fmla="*/ 298 h 4320"/>
                <a:gd name="T6" fmla="*/ 0 w 6554"/>
                <a:gd name="T7" fmla="*/ 4022 h 4320"/>
                <a:gd name="T8" fmla="*/ 298 w 6554"/>
                <a:gd name="T9" fmla="*/ 4320 h 4320"/>
                <a:gd name="T10" fmla="*/ 5983 w 6554"/>
                <a:gd name="T11" fmla="*/ 4320 h 4320"/>
                <a:gd name="T12" fmla="*/ 5957 w 6554"/>
                <a:gd name="T13" fmla="*/ 4298 h 4320"/>
                <a:gd name="T14" fmla="*/ 5544 w 6554"/>
                <a:gd name="T15" fmla="*/ 3885 h 4320"/>
                <a:gd name="T16" fmla="*/ 4761 w 6554"/>
                <a:gd name="T17" fmla="*/ 4092 h 4320"/>
                <a:gd name="T18" fmla="*/ 3743 w 6554"/>
                <a:gd name="T19" fmla="*/ 3724 h 4320"/>
                <a:gd name="T20" fmla="*/ 595 w 6554"/>
                <a:gd name="T21" fmla="*/ 3724 h 4320"/>
                <a:gd name="T22" fmla="*/ 595 w 6554"/>
                <a:gd name="T23" fmla="*/ 596 h 4320"/>
                <a:gd name="T24" fmla="*/ 5957 w 6554"/>
                <a:gd name="T25" fmla="*/ 596 h 4320"/>
                <a:gd name="T26" fmla="*/ 5957 w 6554"/>
                <a:gd name="T27" fmla="*/ 1436 h 4320"/>
                <a:gd name="T28" fmla="*/ 6360 w 6554"/>
                <a:gd name="T29" fmla="*/ 2493 h 4320"/>
                <a:gd name="T30" fmla="*/ 6154 w 6554"/>
                <a:gd name="T31" fmla="*/ 3275 h 4320"/>
                <a:gd name="T32" fmla="*/ 6553 w 6554"/>
                <a:gd name="T33" fmla="*/ 3675 h 4320"/>
                <a:gd name="T34" fmla="*/ 6553 w 6554"/>
                <a:gd name="T35" fmla="*/ 298 h 4320"/>
                <a:gd name="T36" fmla="*/ 6256 w 6554"/>
                <a:gd name="T3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54" h="4320">
                  <a:moveTo>
                    <a:pt x="6256" y="0"/>
                  </a:moveTo>
                  <a:lnTo>
                    <a:pt x="298" y="0"/>
                  </a:lnTo>
                  <a:cubicBezTo>
                    <a:pt x="133" y="0"/>
                    <a:pt x="0" y="134"/>
                    <a:pt x="0" y="298"/>
                  </a:cubicBezTo>
                  <a:lnTo>
                    <a:pt x="0" y="4022"/>
                  </a:lnTo>
                  <a:cubicBezTo>
                    <a:pt x="0" y="4186"/>
                    <a:pt x="133" y="4320"/>
                    <a:pt x="298" y="4320"/>
                  </a:cubicBezTo>
                  <a:lnTo>
                    <a:pt x="5983" y="4320"/>
                  </a:lnTo>
                  <a:cubicBezTo>
                    <a:pt x="5974" y="4312"/>
                    <a:pt x="5965" y="4306"/>
                    <a:pt x="5957" y="4298"/>
                  </a:cubicBezTo>
                  <a:lnTo>
                    <a:pt x="5544" y="3885"/>
                  </a:lnTo>
                  <a:cubicBezTo>
                    <a:pt x="5306" y="4019"/>
                    <a:pt x="5037" y="4092"/>
                    <a:pt x="4761" y="4092"/>
                  </a:cubicBezTo>
                  <a:cubicBezTo>
                    <a:pt x="4385" y="4092"/>
                    <a:pt x="4028" y="3962"/>
                    <a:pt x="3743" y="3724"/>
                  </a:cubicBezTo>
                  <a:lnTo>
                    <a:pt x="595" y="3724"/>
                  </a:lnTo>
                  <a:lnTo>
                    <a:pt x="595" y="596"/>
                  </a:lnTo>
                  <a:lnTo>
                    <a:pt x="5957" y="596"/>
                  </a:lnTo>
                  <a:lnTo>
                    <a:pt x="5957" y="1436"/>
                  </a:lnTo>
                  <a:cubicBezTo>
                    <a:pt x="6217" y="1728"/>
                    <a:pt x="6360" y="2099"/>
                    <a:pt x="6360" y="2493"/>
                  </a:cubicBezTo>
                  <a:cubicBezTo>
                    <a:pt x="6360" y="2769"/>
                    <a:pt x="6288" y="3038"/>
                    <a:pt x="6154" y="3275"/>
                  </a:cubicBezTo>
                  <a:lnTo>
                    <a:pt x="6553" y="3675"/>
                  </a:lnTo>
                  <a:lnTo>
                    <a:pt x="6553" y="298"/>
                  </a:lnTo>
                  <a:cubicBezTo>
                    <a:pt x="6554" y="134"/>
                    <a:pt x="6420" y="0"/>
                    <a:pt x="6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91">
              <a:extLst>
                <a:ext uri="{FF2B5EF4-FFF2-40B4-BE49-F238E27FC236}">
                  <a16:creationId xmlns:a16="http://schemas.microsoft.com/office/drawing/2014/main" id="{48640277-1966-45CB-A5D4-48C8B8B61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2051" y="1979613"/>
              <a:ext cx="115888" cy="115888"/>
            </a:xfrm>
            <a:custGeom>
              <a:avLst/>
              <a:gdLst>
                <a:gd name="T0" fmla="*/ 2447 w 2947"/>
                <a:gd name="T1" fmla="*/ 2259 h 2934"/>
                <a:gd name="T2" fmla="*/ 2338 w 2947"/>
                <a:gd name="T3" fmla="*/ 2221 h 2934"/>
                <a:gd name="T4" fmla="*/ 2276 w 2947"/>
                <a:gd name="T5" fmla="*/ 2159 h 2934"/>
                <a:gd name="T6" fmla="*/ 2601 w 2947"/>
                <a:gd name="T7" fmla="*/ 1301 h 2934"/>
                <a:gd name="T8" fmla="*/ 2220 w 2947"/>
                <a:gd name="T9" fmla="*/ 382 h 2934"/>
                <a:gd name="T10" fmla="*/ 1300 w 2947"/>
                <a:gd name="T11" fmla="*/ 0 h 2934"/>
                <a:gd name="T12" fmla="*/ 381 w 2947"/>
                <a:gd name="T13" fmla="*/ 382 h 2934"/>
                <a:gd name="T14" fmla="*/ 0 w 2947"/>
                <a:gd name="T15" fmla="*/ 1301 h 2934"/>
                <a:gd name="T16" fmla="*/ 381 w 2947"/>
                <a:gd name="T17" fmla="*/ 2221 h 2934"/>
                <a:gd name="T18" fmla="*/ 1300 w 2947"/>
                <a:gd name="T19" fmla="*/ 2601 h 2934"/>
                <a:gd name="T20" fmla="*/ 2158 w 2947"/>
                <a:gd name="T21" fmla="*/ 2277 h 2934"/>
                <a:gd name="T22" fmla="*/ 2221 w 2947"/>
                <a:gd name="T23" fmla="*/ 2339 h 2934"/>
                <a:gd name="T24" fmla="*/ 2259 w 2947"/>
                <a:gd name="T25" fmla="*/ 2448 h 2934"/>
                <a:gd name="T26" fmla="*/ 2707 w 2947"/>
                <a:gd name="T27" fmla="*/ 2896 h 2934"/>
                <a:gd name="T28" fmla="*/ 2801 w 2947"/>
                <a:gd name="T29" fmla="*/ 2934 h 2934"/>
                <a:gd name="T30" fmla="*/ 2895 w 2947"/>
                <a:gd name="T31" fmla="*/ 2896 h 2934"/>
                <a:gd name="T32" fmla="*/ 2895 w 2947"/>
                <a:gd name="T33" fmla="*/ 2708 h 2934"/>
                <a:gd name="T34" fmla="*/ 2447 w 2947"/>
                <a:gd name="T35" fmla="*/ 2259 h 2934"/>
                <a:gd name="T36" fmla="*/ 2031 w 2947"/>
                <a:gd name="T37" fmla="*/ 2032 h 2934"/>
                <a:gd name="T38" fmla="*/ 1300 w 2947"/>
                <a:gd name="T39" fmla="*/ 2335 h 2934"/>
                <a:gd name="T40" fmla="*/ 570 w 2947"/>
                <a:gd name="T41" fmla="*/ 2032 h 2934"/>
                <a:gd name="T42" fmla="*/ 267 w 2947"/>
                <a:gd name="T43" fmla="*/ 1301 h 2934"/>
                <a:gd name="T44" fmla="*/ 570 w 2947"/>
                <a:gd name="T45" fmla="*/ 570 h 2934"/>
                <a:gd name="T46" fmla="*/ 1300 w 2947"/>
                <a:gd name="T47" fmla="*/ 267 h 2934"/>
                <a:gd name="T48" fmla="*/ 2031 w 2947"/>
                <a:gd name="T49" fmla="*/ 570 h 2934"/>
                <a:gd name="T50" fmla="*/ 2334 w 2947"/>
                <a:gd name="T51" fmla="*/ 1301 h 2934"/>
                <a:gd name="T52" fmla="*/ 2031 w 2947"/>
                <a:gd name="T53" fmla="*/ 2032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7" h="2934">
                  <a:moveTo>
                    <a:pt x="2447" y="2259"/>
                  </a:moveTo>
                  <a:cubicBezTo>
                    <a:pt x="2417" y="2230"/>
                    <a:pt x="2377" y="2217"/>
                    <a:pt x="2338" y="2221"/>
                  </a:cubicBezTo>
                  <a:lnTo>
                    <a:pt x="2276" y="2159"/>
                  </a:lnTo>
                  <a:cubicBezTo>
                    <a:pt x="2486" y="1921"/>
                    <a:pt x="2601" y="1620"/>
                    <a:pt x="2601" y="1301"/>
                  </a:cubicBezTo>
                  <a:cubicBezTo>
                    <a:pt x="2601" y="954"/>
                    <a:pt x="2466" y="627"/>
                    <a:pt x="2220" y="382"/>
                  </a:cubicBezTo>
                  <a:cubicBezTo>
                    <a:pt x="1974" y="135"/>
                    <a:pt x="1648" y="0"/>
                    <a:pt x="1300" y="0"/>
                  </a:cubicBezTo>
                  <a:cubicBezTo>
                    <a:pt x="953" y="0"/>
                    <a:pt x="627" y="135"/>
                    <a:pt x="381" y="382"/>
                  </a:cubicBezTo>
                  <a:cubicBezTo>
                    <a:pt x="135" y="627"/>
                    <a:pt x="0" y="954"/>
                    <a:pt x="0" y="1301"/>
                  </a:cubicBezTo>
                  <a:cubicBezTo>
                    <a:pt x="0" y="1648"/>
                    <a:pt x="135" y="1975"/>
                    <a:pt x="381" y="2221"/>
                  </a:cubicBezTo>
                  <a:cubicBezTo>
                    <a:pt x="627" y="2467"/>
                    <a:pt x="953" y="2601"/>
                    <a:pt x="1300" y="2601"/>
                  </a:cubicBezTo>
                  <a:cubicBezTo>
                    <a:pt x="1620" y="2601"/>
                    <a:pt x="1920" y="2486"/>
                    <a:pt x="2158" y="2277"/>
                  </a:cubicBezTo>
                  <a:lnTo>
                    <a:pt x="2221" y="2339"/>
                  </a:lnTo>
                  <a:cubicBezTo>
                    <a:pt x="2216" y="2378"/>
                    <a:pt x="2229" y="2417"/>
                    <a:pt x="2259" y="2448"/>
                  </a:cubicBezTo>
                  <a:lnTo>
                    <a:pt x="2707" y="2896"/>
                  </a:lnTo>
                  <a:cubicBezTo>
                    <a:pt x="2733" y="2922"/>
                    <a:pt x="2767" y="2934"/>
                    <a:pt x="2801" y="2934"/>
                  </a:cubicBezTo>
                  <a:cubicBezTo>
                    <a:pt x="2835" y="2934"/>
                    <a:pt x="2869" y="2921"/>
                    <a:pt x="2895" y="2896"/>
                  </a:cubicBezTo>
                  <a:cubicBezTo>
                    <a:pt x="2947" y="2844"/>
                    <a:pt x="2947" y="2759"/>
                    <a:pt x="2895" y="2708"/>
                  </a:cubicBezTo>
                  <a:lnTo>
                    <a:pt x="2447" y="2259"/>
                  </a:lnTo>
                  <a:close/>
                  <a:moveTo>
                    <a:pt x="2031" y="2032"/>
                  </a:moveTo>
                  <a:cubicBezTo>
                    <a:pt x="1836" y="2227"/>
                    <a:pt x="1576" y="2335"/>
                    <a:pt x="1300" y="2335"/>
                  </a:cubicBezTo>
                  <a:cubicBezTo>
                    <a:pt x="1024" y="2335"/>
                    <a:pt x="765" y="2227"/>
                    <a:pt x="570" y="2032"/>
                  </a:cubicBezTo>
                  <a:cubicBezTo>
                    <a:pt x="374" y="1837"/>
                    <a:pt x="267" y="1577"/>
                    <a:pt x="267" y="1301"/>
                  </a:cubicBezTo>
                  <a:cubicBezTo>
                    <a:pt x="267" y="1025"/>
                    <a:pt x="374" y="765"/>
                    <a:pt x="570" y="570"/>
                  </a:cubicBezTo>
                  <a:cubicBezTo>
                    <a:pt x="765" y="375"/>
                    <a:pt x="1024" y="267"/>
                    <a:pt x="1300" y="267"/>
                  </a:cubicBezTo>
                  <a:cubicBezTo>
                    <a:pt x="1576" y="267"/>
                    <a:pt x="1836" y="375"/>
                    <a:pt x="2031" y="570"/>
                  </a:cubicBezTo>
                  <a:cubicBezTo>
                    <a:pt x="2227" y="765"/>
                    <a:pt x="2334" y="1025"/>
                    <a:pt x="2334" y="1301"/>
                  </a:cubicBezTo>
                  <a:cubicBezTo>
                    <a:pt x="2334" y="1577"/>
                    <a:pt x="2227" y="1837"/>
                    <a:pt x="2031" y="20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DA1BAF0-7C4F-4779-BEC1-E6B788EDD8C3}"/>
              </a:ext>
            </a:extLst>
          </p:cNvPr>
          <p:cNvGrpSpPr/>
          <p:nvPr/>
        </p:nvGrpSpPr>
        <p:grpSpPr>
          <a:xfrm>
            <a:off x="2782190" y="1357183"/>
            <a:ext cx="229527" cy="241156"/>
            <a:chOff x="3328988" y="1906588"/>
            <a:chExt cx="258763" cy="2571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9" name="Freeform 503">
              <a:extLst>
                <a:ext uri="{FF2B5EF4-FFF2-40B4-BE49-F238E27FC236}">
                  <a16:creationId xmlns:a16="http://schemas.microsoft.com/office/drawing/2014/main" id="{DAB29516-053F-4056-A9A3-089322C80D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88" y="1906588"/>
              <a:ext cx="258763" cy="257175"/>
            </a:xfrm>
            <a:custGeom>
              <a:avLst/>
              <a:gdLst>
                <a:gd name="T0" fmla="*/ 6465 w 6581"/>
                <a:gd name="T1" fmla="*/ 6046 h 6554"/>
                <a:gd name="T2" fmla="*/ 5464 w 6581"/>
                <a:gd name="T3" fmla="*/ 5044 h 6554"/>
                <a:gd name="T4" fmla="*/ 5222 w 6581"/>
                <a:gd name="T5" fmla="*/ 4960 h 6554"/>
                <a:gd name="T6" fmla="*/ 5082 w 6581"/>
                <a:gd name="T7" fmla="*/ 4820 h 6554"/>
                <a:gd name="T8" fmla="*/ 5807 w 6581"/>
                <a:gd name="T9" fmla="*/ 2905 h 6554"/>
                <a:gd name="T10" fmla="*/ 4957 w 6581"/>
                <a:gd name="T11" fmla="*/ 851 h 6554"/>
                <a:gd name="T12" fmla="*/ 2903 w 6581"/>
                <a:gd name="T13" fmla="*/ 0 h 6554"/>
                <a:gd name="T14" fmla="*/ 849 w 6581"/>
                <a:gd name="T15" fmla="*/ 851 h 6554"/>
                <a:gd name="T16" fmla="*/ 0 w 6581"/>
                <a:gd name="T17" fmla="*/ 2904 h 6554"/>
                <a:gd name="T18" fmla="*/ 849 w 6581"/>
                <a:gd name="T19" fmla="*/ 4958 h 6554"/>
                <a:gd name="T20" fmla="*/ 2903 w 6581"/>
                <a:gd name="T21" fmla="*/ 5809 h 6554"/>
                <a:gd name="T22" fmla="*/ 4818 w 6581"/>
                <a:gd name="T23" fmla="*/ 5083 h 6554"/>
                <a:gd name="T24" fmla="*/ 4958 w 6581"/>
                <a:gd name="T25" fmla="*/ 5224 h 6554"/>
                <a:gd name="T26" fmla="*/ 5043 w 6581"/>
                <a:gd name="T27" fmla="*/ 5466 h 6554"/>
                <a:gd name="T28" fmla="*/ 6044 w 6581"/>
                <a:gd name="T29" fmla="*/ 6466 h 6554"/>
                <a:gd name="T30" fmla="*/ 6254 w 6581"/>
                <a:gd name="T31" fmla="*/ 6554 h 6554"/>
                <a:gd name="T32" fmla="*/ 6465 w 6581"/>
                <a:gd name="T33" fmla="*/ 6466 h 6554"/>
                <a:gd name="T34" fmla="*/ 6465 w 6581"/>
                <a:gd name="T35" fmla="*/ 6046 h 6554"/>
                <a:gd name="T36" fmla="*/ 2903 w 6581"/>
                <a:gd name="T37" fmla="*/ 5213 h 6554"/>
                <a:gd name="T38" fmla="*/ 1270 w 6581"/>
                <a:gd name="T39" fmla="*/ 4537 h 6554"/>
                <a:gd name="T40" fmla="*/ 1270 w 6581"/>
                <a:gd name="T41" fmla="*/ 1272 h 6554"/>
                <a:gd name="T42" fmla="*/ 2903 w 6581"/>
                <a:gd name="T43" fmla="*/ 596 h 6554"/>
                <a:gd name="T44" fmla="*/ 4536 w 6581"/>
                <a:gd name="T45" fmla="*/ 1272 h 6554"/>
                <a:gd name="T46" fmla="*/ 5212 w 6581"/>
                <a:gd name="T47" fmla="*/ 2905 h 6554"/>
                <a:gd name="T48" fmla="*/ 4535 w 6581"/>
                <a:gd name="T49" fmla="*/ 4537 h 6554"/>
                <a:gd name="T50" fmla="*/ 2903 w 6581"/>
                <a:gd name="T51" fmla="*/ 5213 h 6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81" h="6554">
                  <a:moveTo>
                    <a:pt x="6465" y="6046"/>
                  </a:moveTo>
                  <a:lnTo>
                    <a:pt x="5464" y="5044"/>
                  </a:lnTo>
                  <a:cubicBezTo>
                    <a:pt x="5398" y="4979"/>
                    <a:pt x="5308" y="4951"/>
                    <a:pt x="5222" y="4960"/>
                  </a:cubicBezTo>
                  <a:lnTo>
                    <a:pt x="5082" y="4820"/>
                  </a:lnTo>
                  <a:cubicBezTo>
                    <a:pt x="5550" y="4289"/>
                    <a:pt x="5807" y="3617"/>
                    <a:pt x="5807" y="2905"/>
                  </a:cubicBezTo>
                  <a:cubicBezTo>
                    <a:pt x="5807" y="2129"/>
                    <a:pt x="5505" y="1400"/>
                    <a:pt x="4957" y="851"/>
                  </a:cubicBezTo>
                  <a:cubicBezTo>
                    <a:pt x="4408" y="302"/>
                    <a:pt x="3678" y="0"/>
                    <a:pt x="2903" y="0"/>
                  </a:cubicBezTo>
                  <a:cubicBezTo>
                    <a:pt x="2127" y="0"/>
                    <a:pt x="1397" y="302"/>
                    <a:pt x="849" y="851"/>
                  </a:cubicBezTo>
                  <a:cubicBezTo>
                    <a:pt x="283" y="1417"/>
                    <a:pt x="0" y="2161"/>
                    <a:pt x="0" y="2904"/>
                  </a:cubicBezTo>
                  <a:cubicBezTo>
                    <a:pt x="0" y="3648"/>
                    <a:pt x="283" y="4392"/>
                    <a:pt x="849" y="4958"/>
                  </a:cubicBezTo>
                  <a:cubicBezTo>
                    <a:pt x="1397" y="5507"/>
                    <a:pt x="2127" y="5809"/>
                    <a:pt x="2903" y="5809"/>
                  </a:cubicBezTo>
                  <a:cubicBezTo>
                    <a:pt x="3616" y="5809"/>
                    <a:pt x="4288" y="5551"/>
                    <a:pt x="4818" y="5083"/>
                  </a:cubicBezTo>
                  <a:lnTo>
                    <a:pt x="4958" y="5224"/>
                  </a:lnTo>
                  <a:cubicBezTo>
                    <a:pt x="4949" y="5310"/>
                    <a:pt x="4976" y="5399"/>
                    <a:pt x="5043" y="5466"/>
                  </a:cubicBezTo>
                  <a:lnTo>
                    <a:pt x="6044" y="6466"/>
                  </a:lnTo>
                  <a:cubicBezTo>
                    <a:pt x="6102" y="6525"/>
                    <a:pt x="6178" y="6554"/>
                    <a:pt x="6254" y="6554"/>
                  </a:cubicBezTo>
                  <a:cubicBezTo>
                    <a:pt x="6330" y="6554"/>
                    <a:pt x="6407" y="6525"/>
                    <a:pt x="6465" y="6466"/>
                  </a:cubicBezTo>
                  <a:cubicBezTo>
                    <a:pt x="6581" y="6351"/>
                    <a:pt x="6581" y="6161"/>
                    <a:pt x="6465" y="6046"/>
                  </a:cubicBezTo>
                  <a:close/>
                  <a:moveTo>
                    <a:pt x="2903" y="5213"/>
                  </a:moveTo>
                  <a:cubicBezTo>
                    <a:pt x="2286" y="5213"/>
                    <a:pt x="1707" y="4973"/>
                    <a:pt x="1270" y="4537"/>
                  </a:cubicBezTo>
                  <a:cubicBezTo>
                    <a:pt x="370" y="3636"/>
                    <a:pt x="370" y="2172"/>
                    <a:pt x="1270" y="1272"/>
                  </a:cubicBezTo>
                  <a:cubicBezTo>
                    <a:pt x="1707" y="836"/>
                    <a:pt x="2286" y="596"/>
                    <a:pt x="2903" y="596"/>
                  </a:cubicBezTo>
                  <a:cubicBezTo>
                    <a:pt x="3519" y="596"/>
                    <a:pt x="4099" y="836"/>
                    <a:pt x="4536" y="1272"/>
                  </a:cubicBezTo>
                  <a:cubicBezTo>
                    <a:pt x="4971" y="1708"/>
                    <a:pt x="5212" y="2288"/>
                    <a:pt x="5212" y="2905"/>
                  </a:cubicBezTo>
                  <a:cubicBezTo>
                    <a:pt x="5212" y="3521"/>
                    <a:pt x="4971" y="4101"/>
                    <a:pt x="4535" y="4537"/>
                  </a:cubicBezTo>
                  <a:cubicBezTo>
                    <a:pt x="4099" y="4973"/>
                    <a:pt x="3519" y="5213"/>
                    <a:pt x="2903" y="5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04">
              <a:extLst>
                <a:ext uri="{FF2B5EF4-FFF2-40B4-BE49-F238E27FC236}">
                  <a16:creationId xmlns:a16="http://schemas.microsoft.com/office/drawing/2014/main" id="{86F6ABFD-6436-454F-B057-EAC21469A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6" y="2014538"/>
              <a:ext cx="80963" cy="69850"/>
            </a:xfrm>
            <a:custGeom>
              <a:avLst/>
              <a:gdLst>
                <a:gd name="T0" fmla="*/ 2032 w 2085"/>
                <a:gd name="T1" fmla="*/ 790 h 1798"/>
                <a:gd name="T2" fmla="*/ 1138 w 2085"/>
                <a:gd name="T3" fmla="*/ 45 h 1798"/>
                <a:gd name="T4" fmla="*/ 979 w 2085"/>
                <a:gd name="T5" fmla="*/ 25 h 1798"/>
                <a:gd name="T6" fmla="*/ 894 w 2085"/>
                <a:gd name="T7" fmla="*/ 160 h 1798"/>
                <a:gd name="T8" fmla="*/ 894 w 2085"/>
                <a:gd name="T9" fmla="*/ 474 h 1798"/>
                <a:gd name="T10" fmla="*/ 149 w 2085"/>
                <a:gd name="T11" fmla="*/ 474 h 1798"/>
                <a:gd name="T12" fmla="*/ 0 w 2085"/>
                <a:gd name="T13" fmla="*/ 623 h 1798"/>
                <a:gd name="T14" fmla="*/ 0 w 2085"/>
                <a:gd name="T15" fmla="*/ 1184 h 1798"/>
                <a:gd name="T16" fmla="*/ 149 w 2085"/>
                <a:gd name="T17" fmla="*/ 1333 h 1798"/>
                <a:gd name="T18" fmla="*/ 894 w 2085"/>
                <a:gd name="T19" fmla="*/ 1333 h 1798"/>
                <a:gd name="T20" fmla="*/ 894 w 2085"/>
                <a:gd name="T21" fmla="*/ 1649 h 1798"/>
                <a:gd name="T22" fmla="*/ 979 w 2085"/>
                <a:gd name="T23" fmla="*/ 1783 h 1798"/>
                <a:gd name="T24" fmla="*/ 1043 w 2085"/>
                <a:gd name="T25" fmla="*/ 1798 h 1798"/>
                <a:gd name="T26" fmla="*/ 1138 w 2085"/>
                <a:gd name="T27" fmla="*/ 1763 h 1798"/>
                <a:gd name="T28" fmla="*/ 2032 w 2085"/>
                <a:gd name="T29" fmla="*/ 1019 h 1798"/>
                <a:gd name="T30" fmla="*/ 2085 w 2085"/>
                <a:gd name="T31" fmla="*/ 904 h 1798"/>
                <a:gd name="T32" fmla="*/ 2032 w 2085"/>
                <a:gd name="T33" fmla="*/ 790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5" h="1798">
                  <a:moveTo>
                    <a:pt x="2032" y="790"/>
                  </a:moveTo>
                  <a:lnTo>
                    <a:pt x="1138" y="45"/>
                  </a:lnTo>
                  <a:cubicBezTo>
                    <a:pt x="1093" y="8"/>
                    <a:pt x="1031" y="0"/>
                    <a:pt x="979" y="25"/>
                  </a:cubicBezTo>
                  <a:cubicBezTo>
                    <a:pt x="927" y="49"/>
                    <a:pt x="894" y="102"/>
                    <a:pt x="894" y="160"/>
                  </a:cubicBezTo>
                  <a:lnTo>
                    <a:pt x="894" y="474"/>
                  </a:lnTo>
                  <a:lnTo>
                    <a:pt x="149" y="474"/>
                  </a:lnTo>
                  <a:cubicBezTo>
                    <a:pt x="66" y="474"/>
                    <a:pt x="0" y="541"/>
                    <a:pt x="0" y="623"/>
                  </a:cubicBezTo>
                  <a:lnTo>
                    <a:pt x="0" y="1184"/>
                  </a:lnTo>
                  <a:cubicBezTo>
                    <a:pt x="0" y="1267"/>
                    <a:pt x="66" y="1333"/>
                    <a:pt x="149" y="1333"/>
                  </a:cubicBezTo>
                  <a:lnTo>
                    <a:pt x="894" y="1333"/>
                  </a:lnTo>
                  <a:lnTo>
                    <a:pt x="894" y="1649"/>
                  </a:lnTo>
                  <a:cubicBezTo>
                    <a:pt x="894" y="1706"/>
                    <a:pt x="927" y="1759"/>
                    <a:pt x="979" y="1783"/>
                  </a:cubicBezTo>
                  <a:cubicBezTo>
                    <a:pt x="1000" y="1793"/>
                    <a:pt x="1021" y="1798"/>
                    <a:pt x="1043" y="1798"/>
                  </a:cubicBezTo>
                  <a:cubicBezTo>
                    <a:pt x="1077" y="1798"/>
                    <a:pt x="1111" y="1786"/>
                    <a:pt x="1138" y="1763"/>
                  </a:cubicBezTo>
                  <a:lnTo>
                    <a:pt x="2032" y="1019"/>
                  </a:lnTo>
                  <a:cubicBezTo>
                    <a:pt x="2066" y="990"/>
                    <a:pt x="2085" y="949"/>
                    <a:pt x="2085" y="904"/>
                  </a:cubicBezTo>
                  <a:cubicBezTo>
                    <a:pt x="2085" y="860"/>
                    <a:pt x="2066" y="818"/>
                    <a:pt x="2032" y="7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05">
              <a:extLst>
                <a:ext uri="{FF2B5EF4-FFF2-40B4-BE49-F238E27FC236}">
                  <a16:creationId xmlns:a16="http://schemas.microsoft.com/office/drawing/2014/main" id="{046E667D-CE4A-47DE-8D36-1FF30AEE0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1955801"/>
              <a:ext cx="82550" cy="71438"/>
            </a:xfrm>
            <a:custGeom>
              <a:avLst/>
              <a:gdLst>
                <a:gd name="T0" fmla="*/ 2084 w 2084"/>
                <a:gd name="T1" fmla="*/ 1184 h 1798"/>
                <a:gd name="T2" fmla="*/ 2084 w 2084"/>
                <a:gd name="T3" fmla="*/ 623 h 1798"/>
                <a:gd name="T4" fmla="*/ 1936 w 2084"/>
                <a:gd name="T5" fmla="*/ 474 h 1798"/>
                <a:gd name="T6" fmla="*/ 1191 w 2084"/>
                <a:gd name="T7" fmla="*/ 474 h 1798"/>
                <a:gd name="T8" fmla="*/ 1191 w 2084"/>
                <a:gd name="T9" fmla="*/ 159 h 1798"/>
                <a:gd name="T10" fmla="*/ 1105 w 2084"/>
                <a:gd name="T11" fmla="*/ 24 h 1798"/>
                <a:gd name="T12" fmla="*/ 947 w 2084"/>
                <a:gd name="T13" fmla="*/ 44 h 1798"/>
                <a:gd name="T14" fmla="*/ 53 w 2084"/>
                <a:gd name="T15" fmla="*/ 789 h 1798"/>
                <a:gd name="T16" fmla="*/ 0 w 2084"/>
                <a:gd name="T17" fmla="*/ 904 h 1798"/>
                <a:gd name="T18" fmla="*/ 53 w 2084"/>
                <a:gd name="T19" fmla="*/ 1018 h 1798"/>
                <a:gd name="T20" fmla="*/ 947 w 2084"/>
                <a:gd name="T21" fmla="*/ 1763 h 1798"/>
                <a:gd name="T22" fmla="*/ 1042 w 2084"/>
                <a:gd name="T23" fmla="*/ 1798 h 1798"/>
                <a:gd name="T24" fmla="*/ 1105 w 2084"/>
                <a:gd name="T25" fmla="*/ 1783 h 1798"/>
                <a:gd name="T26" fmla="*/ 1191 w 2084"/>
                <a:gd name="T27" fmla="*/ 1649 h 1798"/>
                <a:gd name="T28" fmla="*/ 1191 w 2084"/>
                <a:gd name="T29" fmla="*/ 1333 h 1798"/>
                <a:gd name="T30" fmla="*/ 1936 w 2084"/>
                <a:gd name="T31" fmla="*/ 1333 h 1798"/>
                <a:gd name="T32" fmla="*/ 2084 w 2084"/>
                <a:gd name="T33" fmla="*/ 1184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4" h="1798">
                  <a:moveTo>
                    <a:pt x="2084" y="1184"/>
                  </a:moveTo>
                  <a:lnTo>
                    <a:pt x="2084" y="623"/>
                  </a:lnTo>
                  <a:cubicBezTo>
                    <a:pt x="2084" y="541"/>
                    <a:pt x="2018" y="474"/>
                    <a:pt x="1936" y="474"/>
                  </a:cubicBezTo>
                  <a:lnTo>
                    <a:pt x="1191" y="474"/>
                  </a:lnTo>
                  <a:lnTo>
                    <a:pt x="1191" y="159"/>
                  </a:lnTo>
                  <a:cubicBezTo>
                    <a:pt x="1191" y="101"/>
                    <a:pt x="1158" y="49"/>
                    <a:pt x="1105" y="24"/>
                  </a:cubicBezTo>
                  <a:cubicBezTo>
                    <a:pt x="1053" y="0"/>
                    <a:pt x="991" y="8"/>
                    <a:pt x="947" y="44"/>
                  </a:cubicBezTo>
                  <a:lnTo>
                    <a:pt x="53" y="789"/>
                  </a:lnTo>
                  <a:cubicBezTo>
                    <a:pt x="19" y="818"/>
                    <a:pt x="0" y="859"/>
                    <a:pt x="0" y="904"/>
                  </a:cubicBezTo>
                  <a:cubicBezTo>
                    <a:pt x="0" y="948"/>
                    <a:pt x="19" y="990"/>
                    <a:pt x="53" y="1018"/>
                  </a:cubicBezTo>
                  <a:lnTo>
                    <a:pt x="947" y="1763"/>
                  </a:lnTo>
                  <a:cubicBezTo>
                    <a:pt x="974" y="1786"/>
                    <a:pt x="1008" y="1798"/>
                    <a:pt x="1042" y="1798"/>
                  </a:cubicBezTo>
                  <a:cubicBezTo>
                    <a:pt x="1064" y="1798"/>
                    <a:pt x="1086" y="1793"/>
                    <a:pt x="1105" y="1783"/>
                  </a:cubicBezTo>
                  <a:cubicBezTo>
                    <a:pt x="1158" y="1759"/>
                    <a:pt x="1191" y="1706"/>
                    <a:pt x="1191" y="1649"/>
                  </a:cubicBezTo>
                  <a:lnTo>
                    <a:pt x="1191" y="1333"/>
                  </a:lnTo>
                  <a:lnTo>
                    <a:pt x="1936" y="1333"/>
                  </a:lnTo>
                  <a:cubicBezTo>
                    <a:pt x="2018" y="1333"/>
                    <a:pt x="2084" y="1267"/>
                    <a:pt x="2084" y="1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439E87C-E2BF-432D-A52B-7C225EB49211}"/>
              </a:ext>
            </a:extLst>
          </p:cNvPr>
          <p:cNvGrpSpPr/>
          <p:nvPr/>
        </p:nvGrpSpPr>
        <p:grpSpPr>
          <a:xfrm>
            <a:off x="1306605" y="1357183"/>
            <a:ext cx="228119" cy="241156"/>
            <a:chOff x="2576513" y="1906588"/>
            <a:chExt cx="257175" cy="2571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6" name="Freeform 467">
              <a:extLst>
                <a:ext uri="{FF2B5EF4-FFF2-40B4-BE49-F238E27FC236}">
                  <a16:creationId xmlns:a16="http://schemas.microsoft.com/office/drawing/2014/main" id="{6538641D-1E11-440F-81C6-D6EA4F7D2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963" y="1952626"/>
              <a:ext cx="111125" cy="23813"/>
            </a:xfrm>
            <a:custGeom>
              <a:avLst/>
              <a:gdLst>
                <a:gd name="T0" fmla="*/ 2533 w 2830"/>
                <a:gd name="T1" fmla="*/ 0 h 596"/>
                <a:gd name="T2" fmla="*/ 298 w 2830"/>
                <a:gd name="T3" fmla="*/ 0 h 596"/>
                <a:gd name="T4" fmla="*/ 0 w 2830"/>
                <a:gd name="T5" fmla="*/ 297 h 596"/>
                <a:gd name="T6" fmla="*/ 298 w 2830"/>
                <a:gd name="T7" fmla="*/ 596 h 596"/>
                <a:gd name="T8" fmla="*/ 2533 w 2830"/>
                <a:gd name="T9" fmla="*/ 596 h 596"/>
                <a:gd name="T10" fmla="*/ 2830 w 2830"/>
                <a:gd name="T11" fmla="*/ 297 h 596"/>
                <a:gd name="T12" fmla="*/ 2533 w 2830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0" h="596">
                  <a:moveTo>
                    <a:pt x="2533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cubicBezTo>
                    <a:pt x="0" y="462"/>
                    <a:pt x="134" y="596"/>
                    <a:pt x="298" y="596"/>
                  </a:cubicBezTo>
                  <a:lnTo>
                    <a:pt x="2533" y="596"/>
                  </a:lnTo>
                  <a:cubicBezTo>
                    <a:pt x="2697" y="596"/>
                    <a:pt x="2830" y="462"/>
                    <a:pt x="2830" y="297"/>
                  </a:cubicBezTo>
                  <a:cubicBezTo>
                    <a:pt x="2830" y="133"/>
                    <a:pt x="2697" y="0"/>
                    <a:pt x="25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468">
              <a:extLst>
                <a:ext uri="{FF2B5EF4-FFF2-40B4-BE49-F238E27FC236}">
                  <a16:creationId xmlns:a16="http://schemas.microsoft.com/office/drawing/2014/main" id="{6FDE0937-C2D3-46FD-990E-82E3EAE53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963" y="1995488"/>
              <a:ext cx="111125" cy="23813"/>
            </a:xfrm>
            <a:custGeom>
              <a:avLst/>
              <a:gdLst>
                <a:gd name="T0" fmla="*/ 2830 w 2830"/>
                <a:gd name="T1" fmla="*/ 298 h 596"/>
                <a:gd name="T2" fmla="*/ 2533 w 2830"/>
                <a:gd name="T3" fmla="*/ 0 h 596"/>
                <a:gd name="T4" fmla="*/ 298 w 2830"/>
                <a:gd name="T5" fmla="*/ 0 h 596"/>
                <a:gd name="T6" fmla="*/ 0 w 2830"/>
                <a:gd name="T7" fmla="*/ 298 h 596"/>
                <a:gd name="T8" fmla="*/ 298 w 2830"/>
                <a:gd name="T9" fmla="*/ 596 h 596"/>
                <a:gd name="T10" fmla="*/ 2533 w 2830"/>
                <a:gd name="T11" fmla="*/ 596 h 596"/>
                <a:gd name="T12" fmla="*/ 2830 w 2830"/>
                <a:gd name="T13" fmla="*/ 298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0" h="596">
                  <a:moveTo>
                    <a:pt x="2830" y="298"/>
                  </a:moveTo>
                  <a:cubicBezTo>
                    <a:pt x="2830" y="133"/>
                    <a:pt x="2697" y="0"/>
                    <a:pt x="2533" y="0"/>
                  </a:cubicBezTo>
                  <a:lnTo>
                    <a:pt x="298" y="0"/>
                  </a:lnTo>
                  <a:cubicBezTo>
                    <a:pt x="134" y="0"/>
                    <a:pt x="0" y="133"/>
                    <a:pt x="0" y="298"/>
                  </a:cubicBezTo>
                  <a:cubicBezTo>
                    <a:pt x="0" y="463"/>
                    <a:pt x="134" y="596"/>
                    <a:pt x="298" y="596"/>
                  </a:cubicBezTo>
                  <a:lnTo>
                    <a:pt x="2533" y="596"/>
                  </a:lnTo>
                  <a:cubicBezTo>
                    <a:pt x="2697" y="596"/>
                    <a:pt x="2830" y="463"/>
                    <a:pt x="2830" y="2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69">
              <a:extLst>
                <a:ext uri="{FF2B5EF4-FFF2-40B4-BE49-F238E27FC236}">
                  <a16:creationId xmlns:a16="http://schemas.microsoft.com/office/drawing/2014/main" id="{D4F7B85D-B7BB-4FAC-8B65-E7CFBBAA4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963" y="2039938"/>
              <a:ext cx="66675" cy="23813"/>
            </a:xfrm>
            <a:custGeom>
              <a:avLst/>
              <a:gdLst>
                <a:gd name="T0" fmla="*/ 1415 w 1714"/>
                <a:gd name="T1" fmla="*/ 596 h 596"/>
                <a:gd name="T2" fmla="*/ 1714 w 1714"/>
                <a:gd name="T3" fmla="*/ 298 h 596"/>
                <a:gd name="T4" fmla="*/ 1415 w 1714"/>
                <a:gd name="T5" fmla="*/ 0 h 596"/>
                <a:gd name="T6" fmla="*/ 298 w 1714"/>
                <a:gd name="T7" fmla="*/ 0 h 596"/>
                <a:gd name="T8" fmla="*/ 0 w 1714"/>
                <a:gd name="T9" fmla="*/ 298 h 596"/>
                <a:gd name="T10" fmla="*/ 298 w 1714"/>
                <a:gd name="T11" fmla="*/ 596 h 596"/>
                <a:gd name="T12" fmla="*/ 1415 w 1714"/>
                <a:gd name="T13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4" h="596">
                  <a:moveTo>
                    <a:pt x="1415" y="596"/>
                  </a:moveTo>
                  <a:cubicBezTo>
                    <a:pt x="1580" y="596"/>
                    <a:pt x="1714" y="462"/>
                    <a:pt x="1714" y="298"/>
                  </a:cubicBezTo>
                  <a:cubicBezTo>
                    <a:pt x="1714" y="133"/>
                    <a:pt x="1580" y="0"/>
                    <a:pt x="1415" y="0"/>
                  </a:cubicBezTo>
                  <a:lnTo>
                    <a:pt x="298" y="0"/>
                  </a:lnTo>
                  <a:cubicBezTo>
                    <a:pt x="134" y="0"/>
                    <a:pt x="0" y="133"/>
                    <a:pt x="0" y="298"/>
                  </a:cubicBezTo>
                  <a:cubicBezTo>
                    <a:pt x="0" y="462"/>
                    <a:pt x="134" y="596"/>
                    <a:pt x="298" y="596"/>
                  </a:cubicBezTo>
                  <a:lnTo>
                    <a:pt x="1415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470">
              <a:extLst>
                <a:ext uri="{FF2B5EF4-FFF2-40B4-BE49-F238E27FC236}">
                  <a16:creationId xmlns:a16="http://schemas.microsoft.com/office/drawing/2014/main" id="{4DB7DA97-FA20-4ED4-AC1C-79B84DFA1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1906588"/>
              <a:ext cx="198438" cy="257175"/>
            </a:xfrm>
            <a:custGeom>
              <a:avLst/>
              <a:gdLst>
                <a:gd name="T0" fmla="*/ 4781 w 5065"/>
                <a:gd name="T1" fmla="*/ 5010 h 6554"/>
                <a:gd name="T2" fmla="*/ 4469 w 5065"/>
                <a:gd name="T3" fmla="*/ 5216 h 6554"/>
                <a:gd name="T4" fmla="*/ 4469 w 5065"/>
                <a:gd name="T5" fmla="*/ 5958 h 6554"/>
                <a:gd name="T6" fmla="*/ 596 w 5065"/>
                <a:gd name="T7" fmla="*/ 5958 h 6554"/>
                <a:gd name="T8" fmla="*/ 596 w 5065"/>
                <a:gd name="T9" fmla="*/ 596 h 6554"/>
                <a:gd name="T10" fmla="*/ 4469 w 5065"/>
                <a:gd name="T11" fmla="*/ 596 h 6554"/>
                <a:gd name="T12" fmla="*/ 4469 w 5065"/>
                <a:gd name="T13" fmla="*/ 1773 h 6554"/>
                <a:gd name="T14" fmla="*/ 5065 w 5065"/>
                <a:gd name="T15" fmla="*/ 741 h 6554"/>
                <a:gd name="T16" fmla="*/ 5065 w 5065"/>
                <a:gd name="T17" fmla="*/ 297 h 6554"/>
                <a:gd name="T18" fmla="*/ 4766 w 5065"/>
                <a:gd name="T19" fmla="*/ 0 h 6554"/>
                <a:gd name="T20" fmla="*/ 298 w 5065"/>
                <a:gd name="T21" fmla="*/ 0 h 6554"/>
                <a:gd name="T22" fmla="*/ 0 w 5065"/>
                <a:gd name="T23" fmla="*/ 297 h 6554"/>
                <a:gd name="T24" fmla="*/ 0 w 5065"/>
                <a:gd name="T25" fmla="*/ 6256 h 6554"/>
                <a:gd name="T26" fmla="*/ 298 w 5065"/>
                <a:gd name="T27" fmla="*/ 6554 h 6554"/>
                <a:gd name="T28" fmla="*/ 4766 w 5065"/>
                <a:gd name="T29" fmla="*/ 6554 h 6554"/>
                <a:gd name="T30" fmla="*/ 5065 w 5065"/>
                <a:gd name="T31" fmla="*/ 6256 h 6554"/>
                <a:gd name="T32" fmla="*/ 5065 w 5065"/>
                <a:gd name="T33" fmla="*/ 4614 h 6554"/>
                <a:gd name="T34" fmla="*/ 4922 w 5065"/>
                <a:gd name="T35" fmla="*/ 4860 h 6554"/>
                <a:gd name="T36" fmla="*/ 4781 w 5065"/>
                <a:gd name="T37" fmla="*/ 5010 h 6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65" h="6554">
                  <a:moveTo>
                    <a:pt x="4781" y="5010"/>
                  </a:moveTo>
                  <a:lnTo>
                    <a:pt x="4469" y="5216"/>
                  </a:lnTo>
                  <a:lnTo>
                    <a:pt x="4469" y="5958"/>
                  </a:lnTo>
                  <a:lnTo>
                    <a:pt x="596" y="5958"/>
                  </a:lnTo>
                  <a:lnTo>
                    <a:pt x="596" y="596"/>
                  </a:lnTo>
                  <a:lnTo>
                    <a:pt x="4469" y="596"/>
                  </a:lnTo>
                  <a:lnTo>
                    <a:pt x="4469" y="1773"/>
                  </a:lnTo>
                  <a:lnTo>
                    <a:pt x="5065" y="741"/>
                  </a:lnTo>
                  <a:lnTo>
                    <a:pt x="5065" y="297"/>
                  </a:lnTo>
                  <a:cubicBezTo>
                    <a:pt x="5065" y="133"/>
                    <a:pt x="4931" y="0"/>
                    <a:pt x="4766" y="0"/>
                  </a:cubicBez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6256"/>
                  </a:lnTo>
                  <a:cubicBezTo>
                    <a:pt x="0" y="6421"/>
                    <a:pt x="134" y="6554"/>
                    <a:pt x="298" y="6554"/>
                  </a:cubicBezTo>
                  <a:lnTo>
                    <a:pt x="4766" y="6554"/>
                  </a:lnTo>
                  <a:cubicBezTo>
                    <a:pt x="4931" y="6554"/>
                    <a:pt x="5065" y="6421"/>
                    <a:pt x="5065" y="6256"/>
                  </a:cubicBezTo>
                  <a:lnTo>
                    <a:pt x="5065" y="4614"/>
                  </a:lnTo>
                  <a:lnTo>
                    <a:pt x="4922" y="4860"/>
                  </a:lnTo>
                  <a:cubicBezTo>
                    <a:pt x="4888" y="4921"/>
                    <a:pt x="4838" y="4972"/>
                    <a:pt x="4781" y="50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471">
              <a:extLst>
                <a:ext uri="{FF2B5EF4-FFF2-40B4-BE49-F238E27FC236}">
                  <a16:creationId xmlns:a16="http://schemas.microsoft.com/office/drawing/2014/main" id="{F1B860DE-509F-4B7F-A79F-EF138FE85D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9863" y="1933576"/>
              <a:ext cx="123825" cy="185738"/>
            </a:xfrm>
            <a:custGeom>
              <a:avLst/>
              <a:gdLst>
                <a:gd name="T0" fmla="*/ 3132 w 3140"/>
                <a:gd name="T1" fmla="*/ 704 h 4761"/>
                <a:gd name="T2" fmla="*/ 2684 w 3140"/>
                <a:gd name="T3" fmla="*/ 218 h 4761"/>
                <a:gd name="T4" fmla="*/ 2038 w 3140"/>
                <a:gd name="T5" fmla="*/ 73 h 4761"/>
                <a:gd name="T6" fmla="*/ 1954 w 3140"/>
                <a:gd name="T7" fmla="*/ 141 h 4761"/>
                <a:gd name="T8" fmla="*/ 92 w 3140"/>
                <a:gd name="T9" fmla="*/ 3366 h 4761"/>
                <a:gd name="T10" fmla="*/ 72 w 3140"/>
                <a:gd name="T11" fmla="*/ 3431 h 4761"/>
                <a:gd name="T12" fmla="*/ 3 w 3140"/>
                <a:gd name="T13" fmla="*/ 4595 h 4761"/>
                <a:gd name="T14" fmla="*/ 77 w 3140"/>
                <a:gd name="T15" fmla="*/ 4733 h 4761"/>
                <a:gd name="T16" fmla="*/ 233 w 3140"/>
                <a:gd name="T17" fmla="*/ 4728 h 4761"/>
                <a:gd name="T18" fmla="*/ 1206 w 3140"/>
                <a:gd name="T19" fmla="*/ 4086 h 4761"/>
                <a:gd name="T20" fmla="*/ 1253 w 3140"/>
                <a:gd name="T21" fmla="*/ 4036 h 4761"/>
                <a:gd name="T22" fmla="*/ 3115 w 3140"/>
                <a:gd name="T23" fmla="*/ 811 h 4761"/>
                <a:gd name="T24" fmla="*/ 3132 w 3140"/>
                <a:gd name="T25" fmla="*/ 704 h 4761"/>
                <a:gd name="T26" fmla="*/ 609 w 3140"/>
                <a:gd name="T27" fmla="*/ 4213 h 4761"/>
                <a:gd name="T28" fmla="*/ 442 w 3140"/>
                <a:gd name="T29" fmla="*/ 4100 h 4761"/>
                <a:gd name="T30" fmla="*/ 262 w 3140"/>
                <a:gd name="T31" fmla="*/ 4013 h 4761"/>
                <a:gd name="T32" fmla="*/ 283 w 3140"/>
                <a:gd name="T33" fmla="*/ 3664 h 4761"/>
                <a:gd name="T34" fmla="*/ 622 w 3140"/>
                <a:gd name="T35" fmla="*/ 3790 h 4761"/>
                <a:gd name="T36" fmla="*/ 900 w 3140"/>
                <a:gd name="T37" fmla="*/ 4020 h 4761"/>
                <a:gd name="T38" fmla="*/ 609 w 3140"/>
                <a:gd name="T39" fmla="*/ 4213 h 4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40" h="4761">
                  <a:moveTo>
                    <a:pt x="3132" y="704"/>
                  </a:moveTo>
                  <a:cubicBezTo>
                    <a:pt x="3126" y="678"/>
                    <a:pt x="3062" y="437"/>
                    <a:pt x="2684" y="218"/>
                  </a:cubicBezTo>
                  <a:cubicBezTo>
                    <a:pt x="2305" y="0"/>
                    <a:pt x="2065" y="65"/>
                    <a:pt x="2038" y="73"/>
                  </a:cubicBezTo>
                  <a:cubicBezTo>
                    <a:pt x="2003" y="85"/>
                    <a:pt x="1973" y="109"/>
                    <a:pt x="1954" y="141"/>
                  </a:cubicBezTo>
                  <a:lnTo>
                    <a:pt x="92" y="3366"/>
                  </a:lnTo>
                  <a:cubicBezTo>
                    <a:pt x="81" y="3386"/>
                    <a:pt x="74" y="3408"/>
                    <a:pt x="72" y="3431"/>
                  </a:cubicBezTo>
                  <a:lnTo>
                    <a:pt x="3" y="4595"/>
                  </a:lnTo>
                  <a:cubicBezTo>
                    <a:pt x="0" y="4651"/>
                    <a:pt x="28" y="4704"/>
                    <a:pt x="77" y="4733"/>
                  </a:cubicBezTo>
                  <a:cubicBezTo>
                    <a:pt x="126" y="4761"/>
                    <a:pt x="186" y="4760"/>
                    <a:pt x="233" y="4728"/>
                  </a:cubicBezTo>
                  <a:lnTo>
                    <a:pt x="1206" y="4086"/>
                  </a:lnTo>
                  <a:cubicBezTo>
                    <a:pt x="1226" y="4073"/>
                    <a:pt x="1242" y="4056"/>
                    <a:pt x="1253" y="4036"/>
                  </a:cubicBezTo>
                  <a:lnTo>
                    <a:pt x="3115" y="811"/>
                  </a:lnTo>
                  <a:cubicBezTo>
                    <a:pt x="3134" y="779"/>
                    <a:pt x="3140" y="741"/>
                    <a:pt x="3132" y="704"/>
                  </a:cubicBezTo>
                  <a:close/>
                  <a:moveTo>
                    <a:pt x="609" y="4213"/>
                  </a:moveTo>
                  <a:cubicBezTo>
                    <a:pt x="559" y="4173"/>
                    <a:pt x="503" y="4135"/>
                    <a:pt x="442" y="4100"/>
                  </a:cubicBezTo>
                  <a:cubicBezTo>
                    <a:pt x="382" y="4065"/>
                    <a:pt x="321" y="4036"/>
                    <a:pt x="262" y="4013"/>
                  </a:cubicBezTo>
                  <a:lnTo>
                    <a:pt x="283" y="3664"/>
                  </a:lnTo>
                  <a:cubicBezTo>
                    <a:pt x="361" y="3674"/>
                    <a:pt x="476" y="3706"/>
                    <a:pt x="622" y="3790"/>
                  </a:cubicBezTo>
                  <a:cubicBezTo>
                    <a:pt x="768" y="3875"/>
                    <a:pt x="853" y="3958"/>
                    <a:pt x="900" y="4020"/>
                  </a:cubicBezTo>
                  <a:lnTo>
                    <a:pt x="609" y="4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472">
              <a:extLst>
                <a:ext uri="{FF2B5EF4-FFF2-40B4-BE49-F238E27FC236}">
                  <a16:creationId xmlns:a16="http://schemas.microsoft.com/office/drawing/2014/main" id="{FA1B3311-4FE6-4754-8131-1FE6F92A6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438" y="2082801"/>
              <a:ext cx="93663" cy="49213"/>
            </a:xfrm>
            <a:custGeom>
              <a:avLst/>
              <a:gdLst>
                <a:gd name="T0" fmla="*/ 1194 w 2376"/>
                <a:gd name="T1" fmla="*/ 881 h 1244"/>
                <a:gd name="T2" fmla="*/ 1319 w 2376"/>
                <a:gd name="T3" fmla="*/ 979 h 1244"/>
                <a:gd name="T4" fmla="*/ 1454 w 2376"/>
                <a:gd name="T5" fmla="*/ 944 h 1244"/>
                <a:gd name="T6" fmla="*/ 2233 w 2376"/>
                <a:gd name="T7" fmla="*/ 963 h 1244"/>
                <a:gd name="T8" fmla="*/ 2233 w 2376"/>
                <a:gd name="T9" fmla="*/ 740 h 1244"/>
                <a:gd name="T10" fmla="*/ 1431 w 2376"/>
                <a:gd name="T11" fmla="*/ 715 h 1244"/>
                <a:gd name="T12" fmla="*/ 1408 w 2376"/>
                <a:gd name="T13" fmla="*/ 646 h 1244"/>
                <a:gd name="T14" fmla="*/ 1221 w 2376"/>
                <a:gd name="T15" fmla="*/ 542 h 1244"/>
                <a:gd name="T16" fmla="*/ 1206 w 2376"/>
                <a:gd name="T17" fmla="*/ 510 h 1244"/>
                <a:gd name="T18" fmla="*/ 1136 w 2376"/>
                <a:gd name="T19" fmla="*/ 461 h 1244"/>
                <a:gd name="T20" fmla="*/ 1214 w 2376"/>
                <a:gd name="T21" fmla="*/ 61 h 1244"/>
                <a:gd name="T22" fmla="*/ 1118 w 2376"/>
                <a:gd name="T23" fmla="*/ 6 h 1244"/>
                <a:gd name="T24" fmla="*/ 744 w 2376"/>
                <a:gd name="T25" fmla="*/ 251 h 1244"/>
                <a:gd name="T26" fmla="*/ 88 w 2376"/>
                <a:gd name="T27" fmla="*/ 1019 h 1244"/>
                <a:gd name="T28" fmla="*/ 281 w 2376"/>
                <a:gd name="T29" fmla="*/ 1131 h 1244"/>
                <a:gd name="T30" fmla="*/ 861 w 2376"/>
                <a:gd name="T31" fmla="*/ 454 h 1244"/>
                <a:gd name="T32" fmla="*/ 703 w 2376"/>
                <a:gd name="T33" fmla="*/ 693 h 1244"/>
                <a:gd name="T34" fmla="*/ 896 w 2376"/>
                <a:gd name="T35" fmla="*/ 806 h 1244"/>
                <a:gd name="T36" fmla="*/ 968 w 2376"/>
                <a:gd name="T37" fmla="*/ 736 h 1244"/>
                <a:gd name="T38" fmla="*/ 951 w 2376"/>
                <a:gd name="T39" fmla="*/ 777 h 1244"/>
                <a:gd name="T40" fmla="*/ 952 w 2376"/>
                <a:gd name="T41" fmla="*/ 777 h 1244"/>
                <a:gd name="T42" fmla="*/ 940 w 2376"/>
                <a:gd name="T43" fmla="*/ 803 h 1244"/>
                <a:gd name="T44" fmla="*/ 1144 w 2376"/>
                <a:gd name="T45" fmla="*/ 890 h 1244"/>
                <a:gd name="T46" fmla="*/ 1191 w 2376"/>
                <a:gd name="T47" fmla="*/ 812 h 1244"/>
                <a:gd name="T48" fmla="*/ 1194 w 2376"/>
                <a:gd name="T49" fmla="*/ 881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76" h="1244">
                  <a:moveTo>
                    <a:pt x="1194" y="881"/>
                  </a:moveTo>
                  <a:cubicBezTo>
                    <a:pt x="1204" y="941"/>
                    <a:pt x="1273" y="960"/>
                    <a:pt x="1319" y="979"/>
                  </a:cubicBezTo>
                  <a:cubicBezTo>
                    <a:pt x="1363" y="998"/>
                    <a:pt x="1417" y="962"/>
                    <a:pt x="1454" y="944"/>
                  </a:cubicBezTo>
                  <a:cubicBezTo>
                    <a:pt x="1681" y="834"/>
                    <a:pt x="1989" y="963"/>
                    <a:pt x="2233" y="963"/>
                  </a:cubicBezTo>
                  <a:cubicBezTo>
                    <a:pt x="2376" y="963"/>
                    <a:pt x="2376" y="740"/>
                    <a:pt x="2233" y="740"/>
                  </a:cubicBezTo>
                  <a:cubicBezTo>
                    <a:pt x="1949" y="740"/>
                    <a:pt x="1713" y="668"/>
                    <a:pt x="1431" y="715"/>
                  </a:cubicBezTo>
                  <a:cubicBezTo>
                    <a:pt x="1431" y="698"/>
                    <a:pt x="1425" y="676"/>
                    <a:pt x="1408" y="646"/>
                  </a:cubicBezTo>
                  <a:cubicBezTo>
                    <a:pt x="1355" y="557"/>
                    <a:pt x="1288" y="531"/>
                    <a:pt x="1221" y="542"/>
                  </a:cubicBezTo>
                  <a:cubicBezTo>
                    <a:pt x="1216" y="531"/>
                    <a:pt x="1212" y="520"/>
                    <a:pt x="1206" y="510"/>
                  </a:cubicBezTo>
                  <a:cubicBezTo>
                    <a:pt x="1188" y="481"/>
                    <a:pt x="1164" y="467"/>
                    <a:pt x="1136" y="461"/>
                  </a:cubicBezTo>
                  <a:cubicBezTo>
                    <a:pt x="1215" y="324"/>
                    <a:pt x="1265" y="179"/>
                    <a:pt x="1214" y="61"/>
                  </a:cubicBezTo>
                  <a:cubicBezTo>
                    <a:pt x="1198" y="26"/>
                    <a:pt x="1153" y="7"/>
                    <a:pt x="1118" y="6"/>
                  </a:cubicBezTo>
                  <a:cubicBezTo>
                    <a:pt x="968" y="0"/>
                    <a:pt x="841" y="157"/>
                    <a:pt x="744" y="251"/>
                  </a:cubicBezTo>
                  <a:cubicBezTo>
                    <a:pt x="504" y="486"/>
                    <a:pt x="293" y="753"/>
                    <a:pt x="88" y="1019"/>
                  </a:cubicBezTo>
                  <a:cubicBezTo>
                    <a:pt x="0" y="1133"/>
                    <a:pt x="194" y="1244"/>
                    <a:pt x="281" y="1131"/>
                  </a:cubicBezTo>
                  <a:cubicBezTo>
                    <a:pt x="463" y="896"/>
                    <a:pt x="654" y="668"/>
                    <a:pt x="861" y="454"/>
                  </a:cubicBezTo>
                  <a:cubicBezTo>
                    <a:pt x="811" y="536"/>
                    <a:pt x="758" y="616"/>
                    <a:pt x="703" y="693"/>
                  </a:cubicBezTo>
                  <a:cubicBezTo>
                    <a:pt x="623" y="816"/>
                    <a:pt x="813" y="920"/>
                    <a:pt x="896" y="806"/>
                  </a:cubicBezTo>
                  <a:cubicBezTo>
                    <a:pt x="915" y="776"/>
                    <a:pt x="941" y="754"/>
                    <a:pt x="968" y="736"/>
                  </a:cubicBezTo>
                  <a:cubicBezTo>
                    <a:pt x="962" y="749"/>
                    <a:pt x="957" y="763"/>
                    <a:pt x="951" y="777"/>
                  </a:cubicBezTo>
                  <a:cubicBezTo>
                    <a:pt x="951" y="777"/>
                    <a:pt x="951" y="777"/>
                    <a:pt x="952" y="777"/>
                  </a:cubicBezTo>
                  <a:cubicBezTo>
                    <a:pt x="947" y="786"/>
                    <a:pt x="943" y="795"/>
                    <a:pt x="940" y="803"/>
                  </a:cubicBezTo>
                  <a:cubicBezTo>
                    <a:pt x="889" y="928"/>
                    <a:pt x="1076" y="986"/>
                    <a:pt x="1144" y="890"/>
                  </a:cubicBezTo>
                  <a:cubicBezTo>
                    <a:pt x="1161" y="865"/>
                    <a:pt x="1177" y="839"/>
                    <a:pt x="1191" y="812"/>
                  </a:cubicBezTo>
                  <a:cubicBezTo>
                    <a:pt x="1190" y="831"/>
                    <a:pt x="1190" y="856"/>
                    <a:pt x="1194" y="8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EF737BE6-5AD1-4399-A1BC-2EACC73A0212}"/>
              </a:ext>
            </a:extLst>
          </p:cNvPr>
          <p:cNvSpPr txBox="1"/>
          <p:nvPr/>
        </p:nvSpPr>
        <p:spPr>
          <a:xfrm>
            <a:off x="2782191" y="1844589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Search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090A0C86-30CF-423B-A6FB-F0BF0E7DFA22}"/>
              </a:ext>
            </a:extLst>
          </p:cNvPr>
          <p:cNvSpPr txBox="1"/>
          <p:nvPr/>
        </p:nvSpPr>
        <p:spPr>
          <a:xfrm>
            <a:off x="2782191" y="2104334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405367E-E76C-4F6E-8DA3-CED9996C0299}"/>
              </a:ext>
            </a:extLst>
          </p:cNvPr>
          <p:cNvSpPr txBox="1"/>
          <p:nvPr/>
        </p:nvSpPr>
        <p:spPr>
          <a:xfrm>
            <a:off x="1305577" y="1844590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Aa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8EEA257-1C51-4586-AD12-E699CCC71C69}"/>
              </a:ext>
            </a:extLst>
          </p:cNvPr>
          <p:cNvSpPr txBox="1"/>
          <p:nvPr/>
        </p:nvSpPr>
        <p:spPr>
          <a:xfrm>
            <a:off x="1305577" y="2104335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inoraquis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71424C9-4F4C-4610-958E-6696BF905F70}"/>
              </a:ext>
            </a:extLst>
          </p:cNvPr>
          <p:cNvGrpSpPr/>
          <p:nvPr/>
        </p:nvGrpSpPr>
        <p:grpSpPr>
          <a:xfrm>
            <a:off x="4258479" y="4316019"/>
            <a:ext cx="229527" cy="223293"/>
            <a:chOff x="7850188" y="1916113"/>
            <a:chExt cx="258763" cy="238125"/>
          </a:xfrm>
          <a:solidFill>
            <a:srgbClr val="F3663B"/>
          </a:solidFill>
        </p:grpSpPr>
        <p:sp>
          <p:nvSpPr>
            <p:cNvPr id="127" name="Freeform 476">
              <a:extLst>
                <a:ext uri="{FF2B5EF4-FFF2-40B4-BE49-F238E27FC236}">
                  <a16:creationId xmlns:a16="http://schemas.microsoft.com/office/drawing/2014/main" id="{AF87D2CA-26DB-45E2-9CE2-ADB1CF4B2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2014538"/>
              <a:ext cx="31750" cy="73025"/>
            </a:xfrm>
            <a:custGeom>
              <a:avLst/>
              <a:gdLst>
                <a:gd name="T0" fmla="*/ 0 w 825"/>
                <a:gd name="T1" fmla="*/ 413 h 1859"/>
                <a:gd name="T2" fmla="*/ 0 w 825"/>
                <a:gd name="T3" fmla="*/ 1446 h 1859"/>
                <a:gd name="T4" fmla="*/ 413 w 825"/>
                <a:gd name="T5" fmla="*/ 1859 h 1859"/>
                <a:gd name="T6" fmla="*/ 825 w 825"/>
                <a:gd name="T7" fmla="*/ 1446 h 1859"/>
                <a:gd name="T8" fmla="*/ 825 w 825"/>
                <a:gd name="T9" fmla="*/ 413 h 1859"/>
                <a:gd name="T10" fmla="*/ 413 w 825"/>
                <a:gd name="T11" fmla="*/ 0 h 1859"/>
                <a:gd name="T12" fmla="*/ 0 w 825"/>
                <a:gd name="T13" fmla="*/ 413 h 1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1859">
                  <a:moveTo>
                    <a:pt x="0" y="413"/>
                  </a:moveTo>
                  <a:lnTo>
                    <a:pt x="0" y="1446"/>
                  </a:lnTo>
                  <a:cubicBezTo>
                    <a:pt x="0" y="1674"/>
                    <a:pt x="184" y="1859"/>
                    <a:pt x="413" y="1859"/>
                  </a:cubicBezTo>
                  <a:cubicBezTo>
                    <a:pt x="641" y="1859"/>
                    <a:pt x="825" y="1674"/>
                    <a:pt x="825" y="1446"/>
                  </a:cubicBezTo>
                  <a:lnTo>
                    <a:pt x="825" y="413"/>
                  </a:lnTo>
                  <a:cubicBezTo>
                    <a:pt x="825" y="185"/>
                    <a:pt x="641" y="0"/>
                    <a:pt x="413" y="0"/>
                  </a:cubicBezTo>
                  <a:cubicBezTo>
                    <a:pt x="184" y="0"/>
                    <a:pt x="0" y="185"/>
                    <a:pt x="0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77">
              <a:extLst>
                <a:ext uri="{FF2B5EF4-FFF2-40B4-BE49-F238E27FC236}">
                  <a16:creationId xmlns:a16="http://schemas.microsoft.com/office/drawing/2014/main" id="{C50C52FD-04CF-449C-BC2B-87DAE297D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76" y="1998663"/>
              <a:ext cx="33338" cy="88900"/>
            </a:xfrm>
            <a:custGeom>
              <a:avLst/>
              <a:gdLst>
                <a:gd name="T0" fmla="*/ 0 w 825"/>
                <a:gd name="T1" fmla="*/ 414 h 2273"/>
                <a:gd name="T2" fmla="*/ 0 w 825"/>
                <a:gd name="T3" fmla="*/ 1860 h 2273"/>
                <a:gd name="T4" fmla="*/ 412 w 825"/>
                <a:gd name="T5" fmla="*/ 2273 h 2273"/>
                <a:gd name="T6" fmla="*/ 825 w 825"/>
                <a:gd name="T7" fmla="*/ 1860 h 2273"/>
                <a:gd name="T8" fmla="*/ 825 w 825"/>
                <a:gd name="T9" fmla="*/ 414 h 2273"/>
                <a:gd name="T10" fmla="*/ 412 w 825"/>
                <a:gd name="T11" fmla="*/ 0 h 2273"/>
                <a:gd name="T12" fmla="*/ 0 w 825"/>
                <a:gd name="T13" fmla="*/ 41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2273">
                  <a:moveTo>
                    <a:pt x="0" y="414"/>
                  </a:moveTo>
                  <a:lnTo>
                    <a:pt x="0" y="1860"/>
                  </a:lnTo>
                  <a:cubicBezTo>
                    <a:pt x="0" y="2088"/>
                    <a:pt x="184" y="2273"/>
                    <a:pt x="412" y="2273"/>
                  </a:cubicBezTo>
                  <a:cubicBezTo>
                    <a:pt x="641" y="2273"/>
                    <a:pt x="825" y="2088"/>
                    <a:pt x="825" y="1860"/>
                  </a:cubicBezTo>
                  <a:lnTo>
                    <a:pt x="825" y="414"/>
                  </a:lnTo>
                  <a:cubicBezTo>
                    <a:pt x="825" y="186"/>
                    <a:pt x="641" y="0"/>
                    <a:pt x="412" y="0"/>
                  </a:cubicBezTo>
                  <a:cubicBezTo>
                    <a:pt x="184" y="0"/>
                    <a:pt x="0" y="186"/>
                    <a:pt x="0" y="4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78">
              <a:extLst>
                <a:ext uri="{FF2B5EF4-FFF2-40B4-BE49-F238E27FC236}">
                  <a16:creationId xmlns:a16="http://schemas.microsoft.com/office/drawing/2014/main" id="{93292841-E73A-4D54-AAD6-EF3E61DF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1" y="1982788"/>
              <a:ext cx="31750" cy="104775"/>
            </a:xfrm>
            <a:custGeom>
              <a:avLst/>
              <a:gdLst>
                <a:gd name="T0" fmla="*/ 0 w 826"/>
                <a:gd name="T1" fmla="*/ 413 h 2686"/>
                <a:gd name="T2" fmla="*/ 0 w 826"/>
                <a:gd name="T3" fmla="*/ 2273 h 2686"/>
                <a:gd name="T4" fmla="*/ 413 w 826"/>
                <a:gd name="T5" fmla="*/ 2686 h 2686"/>
                <a:gd name="T6" fmla="*/ 826 w 826"/>
                <a:gd name="T7" fmla="*/ 2273 h 2686"/>
                <a:gd name="T8" fmla="*/ 826 w 826"/>
                <a:gd name="T9" fmla="*/ 413 h 2686"/>
                <a:gd name="T10" fmla="*/ 413 w 826"/>
                <a:gd name="T11" fmla="*/ 0 h 2686"/>
                <a:gd name="T12" fmla="*/ 0 w 826"/>
                <a:gd name="T13" fmla="*/ 413 h 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6" h="2686">
                  <a:moveTo>
                    <a:pt x="0" y="413"/>
                  </a:moveTo>
                  <a:lnTo>
                    <a:pt x="0" y="2273"/>
                  </a:lnTo>
                  <a:cubicBezTo>
                    <a:pt x="0" y="2501"/>
                    <a:pt x="185" y="2686"/>
                    <a:pt x="413" y="2686"/>
                  </a:cubicBezTo>
                  <a:cubicBezTo>
                    <a:pt x="641" y="2686"/>
                    <a:pt x="826" y="2501"/>
                    <a:pt x="826" y="2273"/>
                  </a:cubicBezTo>
                  <a:lnTo>
                    <a:pt x="826" y="413"/>
                  </a:lnTo>
                  <a:cubicBezTo>
                    <a:pt x="826" y="185"/>
                    <a:pt x="641" y="0"/>
                    <a:pt x="413" y="0"/>
                  </a:cubicBezTo>
                  <a:cubicBezTo>
                    <a:pt x="185" y="0"/>
                    <a:pt x="0" y="185"/>
                    <a:pt x="0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79">
              <a:extLst>
                <a:ext uri="{FF2B5EF4-FFF2-40B4-BE49-F238E27FC236}">
                  <a16:creationId xmlns:a16="http://schemas.microsoft.com/office/drawing/2014/main" id="{9D451AFB-9C72-42D0-AC0D-35F065F60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916113"/>
              <a:ext cx="258763" cy="238125"/>
            </a:xfrm>
            <a:custGeom>
              <a:avLst/>
              <a:gdLst>
                <a:gd name="T0" fmla="*/ 6540 w 6564"/>
                <a:gd name="T1" fmla="*/ 2559 h 6060"/>
                <a:gd name="T2" fmla="*/ 6416 w 6564"/>
                <a:gd name="T3" fmla="*/ 2480 h 6060"/>
                <a:gd name="T4" fmla="*/ 6008 w 6564"/>
                <a:gd name="T5" fmla="*/ 2480 h 6060"/>
                <a:gd name="T6" fmla="*/ 3029 w 6564"/>
                <a:gd name="T7" fmla="*/ 0 h 6060"/>
                <a:gd name="T8" fmla="*/ 0 w 6564"/>
                <a:gd name="T9" fmla="*/ 3030 h 6060"/>
                <a:gd name="T10" fmla="*/ 3029 w 6564"/>
                <a:gd name="T11" fmla="*/ 6060 h 6060"/>
                <a:gd name="T12" fmla="*/ 5653 w 6564"/>
                <a:gd name="T13" fmla="*/ 4545 h 6060"/>
                <a:gd name="T14" fmla="*/ 5553 w 6564"/>
                <a:gd name="T15" fmla="*/ 4169 h 6060"/>
                <a:gd name="T16" fmla="*/ 5177 w 6564"/>
                <a:gd name="T17" fmla="*/ 4270 h 6060"/>
                <a:gd name="T18" fmla="*/ 3029 w 6564"/>
                <a:gd name="T19" fmla="*/ 5509 h 6060"/>
                <a:gd name="T20" fmla="*/ 551 w 6564"/>
                <a:gd name="T21" fmla="*/ 3030 h 6060"/>
                <a:gd name="T22" fmla="*/ 3029 w 6564"/>
                <a:gd name="T23" fmla="*/ 551 h 6060"/>
                <a:gd name="T24" fmla="*/ 5444 w 6564"/>
                <a:gd name="T25" fmla="*/ 2480 h 6060"/>
                <a:gd name="T26" fmla="*/ 5039 w 6564"/>
                <a:gd name="T27" fmla="*/ 2480 h 6060"/>
                <a:gd name="T28" fmla="*/ 4914 w 6564"/>
                <a:gd name="T29" fmla="*/ 2559 h 6060"/>
                <a:gd name="T30" fmla="*/ 4933 w 6564"/>
                <a:gd name="T31" fmla="*/ 2705 h 6060"/>
                <a:gd name="T32" fmla="*/ 5622 w 6564"/>
                <a:gd name="T33" fmla="*/ 3532 h 6060"/>
                <a:gd name="T34" fmla="*/ 5727 w 6564"/>
                <a:gd name="T35" fmla="*/ 3580 h 6060"/>
                <a:gd name="T36" fmla="*/ 5833 w 6564"/>
                <a:gd name="T37" fmla="*/ 3532 h 6060"/>
                <a:gd name="T38" fmla="*/ 6522 w 6564"/>
                <a:gd name="T39" fmla="*/ 2705 h 6060"/>
                <a:gd name="T40" fmla="*/ 6540 w 6564"/>
                <a:gd name="T41" fmla="*/ 2559 h 6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64" h="6060">
                  <a:moveTo>
                    <a:pt x="6540" y="2559"/>
                  </a:moveTo>
                  <a:cubicBezTo>
                    <a:pt x="6518" y="2510"/>
                    <a:pt x="6470" y="2480"/>
                    <a:pt x="6416" y="2480"/>
                  </a:cubicBezTo>
                  <a:lnTo>
                    <a:pt x="6008" y="2480"/>
                  </a:lnTo>
                  <a:cubicBezTo>
                    <a:pt x="5748" y="1071"/>
                    <a:pt x="4511" y="0"/>
                    <a:pt x="3029" y="0"/>
                  </a:cubicBezTo>
                  <a:cubicBezTo>
                    <a:pt x="1359" y="0"/>
                    <a:pt x="0" y="1359"/>
                    <a:pt x="0" y="3030"/>
                  </a:cubicBezTo>
                  <a:cubicBezTo>
                    <a:pt x="0" y="4701"/>
                    <a:pt x="1359" y="6060"/>
                    <a:pt x="3029" y="6060"/>
                  </a:cubicBezTo>
                  <a:cubicBezTo>
                    <a:pt x="4108" y="6060"/>
                    <a:pt x="5113" y="5479"/>
                    <a:pt x="5653" y="4545"/>
                  </a:cubicBezTo>
                  <a:cubicBezTo>
                    <a:pt x="5730" y="4414"/>
                    <a:pt x="5685" y="4245"/>
                    <a:pt x="5553" y="4169"/>
                  </a:cubicBezTo>
                  <a:cubicBezTo>
                    <a:pt x="5421" y="4093"/>
                    <a:pt x="5253" y="4138"/>
                    <a:pt x="5177" y="4270"/>
                  </a:cubicBezTo>
                  <a:cubicBezTo>
                    <a:pt x="4734" y="5033"/>
                    <a:pt x="3911" y="5509"/>
                    <a:pt x="3029" y="5509"/>
                  </a:cubicBezTo>
                  <a:cubicBezTo>
                    <a:pt x="1663" y="5509"/>
                    <a:pt x="551" y="4397"/>
                    <a:pt x="551" y="3030"/>
                  </a:cubicBezTo>
                  <a:cubicBezTo>
                    <a:pt x="551" y="1663"/>
                    <a:pt x="1663" y="551"/>
                    <a:pt x="3029" y="551"/>
                  </a:cubicBezTo>
                  <a:cubicBezTo>
                    <a:pt x="4206" y="551"/>
                    <a:pt x="5193" y="1377"/>
                    <a:pt x="5444" y="2480"/>
                  </a:cubicBezTo>
                  <a:lnTo>
                    <a:pt x="5039" y="2480"/>
                  </a:lnTo>
                  <a:cubicBezTo>
                    <a:pt x="4985" y="2480"/>
                    <a:pt x="4937" y="2510"/>
                    <a:pt x="4914" y="2559"/>
                  </a:cubicBezTo>
                  <a:cubicBezTo>
                    <a:pt x="4891" y="2607"/>
                    <a:pt x="4899" y="2664"/>
                    <a:pt x="4933" y="2705"/>
                  </a:cubicBezTo>
                  <a:lnTo>
                    <a:pt x="5622" y="3532"/>
                  </a:lnTo>
                  <a:cubicBezTo>
                    <a:pt x="5648" y="3563"/>
                    <a:pt x="5687" y="3580"/>
                    <a:pt x="5727" y="3580"/>
                  </a:cubicBezTo>
                  <a:cubicBezTo>
                    <a:pt x="5768" y="3580"/>
                    <a:pt x="5807" y="3563"/>
                    <a:pt x="5833" y="3532"/>
                  </a:cubicBezTo>
                  <a:lnTo>
                    <a:pt x="6522" y="2705"/>
                  </a:lnTo>
                  <a:cubicBezTo>
                    <a:pt x="6556" y="2664"/>
                    <a:pt x="6564" y="2607"/>
                    <a:pt x="6540" y="25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AFB07FC8-7C47-458E-B277-8E5784F1EEDC}"/>
              </a:ext>
            </a:extLst>
          </p:cNvPr>
          <p:cNvGrpSpPr/>
          <p:nvPr/>
        </p:nvGrpSpPr>
        <p:grpSpPr>
          <a:xfrm>
            <a:off x="1306605" y="4330906"/>
            <a:ext cx="228119" cy="193520"/>
            <a:chOff x="2576513" y="6113463"/>
            <a:chExt cx="257175" cy="206375"/>
          </a:xfrm>
          <a:solidFill>
            <a:srgbClr val="F3663B"/>
          </a:solidFill>
        </p:grpSpPr>
        <p:sp>
          <p:nvSpPr>
            <p:cNvPr id="153" name="Freeform 556">
              <a:extLst>
                <a:ext uri="{FF2B5EF4-FFF2-40B4-BE49-F238E27FC236}">
                  <a16:creationId xmlns:a16="http://schemas.microsoft.com/office/drawing/2014/main" id="{559A5870-285F-4D07-8025-0BFE162D4F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6513" y="6113463"/>
              <a:ext cx="257175" cy="206375"/>
            </a:xfrm>
            <a:custGeom>
              <a:avLst/>
              <a:gdLst>
                <a:gd name="T0" fmla="*/ 6256 w 6554"/>
                <a:gd name="T1" fmla="*/ 968 h 5288"/>
                <a:gd name="T2" fmla="*/ 4808 w 6554"/>
                <a:gd name="T3" fmla="*/ 968 h 5288"/>
                <a:gd name="T4" fmla="*/ 4458 w 6554"/>
                <a:gd name="T5" fmla="*/ 94 h 5288"/>
                <a:gd name="T6" fmla="*/ 4320 w 6554"/>
                <a:gd name="T7" fmla="*/ 0 h 5288"/>
                <a:gd name="T8" fmla="*/ 2235 w 6554"/>
                <a:gd name="T9" fmla="*/ 0 h 5288"/>
                <a:gd name="T10" fmla="*/ 2096 w 6554"/>
                <a:gd name="T11" fmla="*/ 94 h 5288"/>
                <a:gd name="T12" fmla="*/ 1747 w 6554"/>
                <a:gd name="T13" fmla="*/ 968 h 5288"/>
                <a:gd name="T14" fmla="*/ 298 w 6554"/>
                <a:gd name="T15" fmla="*/ 968 h 5288"/>
                <a:gd name="T16" fmla="*/ 0 w 6554"/>
                <a:gd name="T17" fmla="*/ 1266 h 5288"/>
                <a:gd name="T18" fmla="*/ 0 w 6554"/>
                <a:gd name="T19" fmla="*/ 4990 h 5288"/>
                <a:gd name="T20" fmla="*/ 298 w 6554"/>
                <a:gd name="T21" fmla="*/ 5288 h 5288"/>
                <a:gd name="T22" fmla="*/ 6256 w 6554"/>
                <a:gd name="T23" fmla="*/ 5288 h 5288"/>
                <a:gd name="T24" fmla="*/ 6554 w 6554"/>
                <a:gd name="T25" fmla="*/ 4990 h 5288"/>
                <a:gd name="T26" fmla="*/ 6554 w 6554"/>
                <a:gd name="T27" fmla="*/ 1266 h 5288"/>
                <a:gd name="T28" fmla="*/ 6256 w 6554"/>
                <a:gd name="T29" fmla="*/ 968 h 5288"/>
                <a:gd name="T30" fmla="*/ 5722 w 6554"/>
                <a:gd name="T31" fmla="*/ 1564 h 5288"/>
                <a:gd name="T32" fmla="*/ 3277 w 6554"/>
                <a:gd name="T33" fmla="*/ 2830 h 5288"/>
                <a:gd name="T34" fmla="*/ 832 w 6554"/>
                <a:gd name="T35" fmla="*/ 1564 h 5288"/>
                <a:gd name="T36" fmla="*/ 5722 w 6554"/>
                <a:gd name="T37" fmla="*/ 1564 h 5288"/>
                <a:gd name="T38" fmla="*/ 2335 w 6554"/>
                <a:gd name="T39" fmla="*/ 298 h 5288"/>
                <a:gd name="T40" fmla="*/ 4219 w 6554"/>
                <a:gd name="T41" fmla="*/ 298 h 5288"/>
                <a:gd name="T42" fmla="*/ 4487 w 6554"/>
                <a:gd name="T43" fmla="*/ 968 h 5288"/>
                <a:gd name="T44" fmla="*/ 2067 w 6554"/>
                <a:gd name="T45" fmla="*/ 968 h 5288"/>
                <a:gd name="T46" fmla="*/ 2335 w 6554"/>
                <a:gd name="T47" fmla="*/ 298 h 5288"/>
                <a:gd name="T48" fmla="*/ 596 w 6554"/>
                <a:gd name="T49" fmla="*/ 4692 h 5288"/>
                <a:gd name="T50" fmla="*/ 596 w 6554"/>
                <a:gd name="T51" fmla="*/ 1755 h 5288"/>
                <a:gd name="T52" fmla="*/ 3277 w 6554"/>
                <a:gd name="T53" fmla="*/ 3128 h 5288"/>
                <a:gd name="T54" fmla="*/ 5958 w 6554"/>
                <a:gd name="T55" fmla="*/ 1755 h 5288"/>
                <a:gd name="T56" fmla="*/ 5958 w 6554"/>
                <a:gd name="T57" fmla="*/ 4692 h 5288"/>
                <a:gd name="T58" fmla="*/ 596 w 6554"/>
                <a:gd name="T59" fmla="*/ 4692 h 5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54" h="5288">
                  <a:moveTo>
                    <a:pt x="6256" y="968"/>
                  </a:moveTo>
                  <a:lnTo>
                    <a:pt x="4808" y="968"/>
                  </a:lnTo>
                  <a:lnTo>
                    <a:pt x="4458" y="94"/>
                  </a:lnTo>
                  <a:cubicBezTo>
                    <a:pt x="4435" y="37"/>
                    <a:pt x="4381" y="0"/>
                    <a:pt x="4320" y="0"/>
                  </a:cubicBezTo>
                  <a:lnTo>
                    <a:pt x="2235" y="0"/>
                  </a:lnTo>
                  <a:cubicBezTo>
                    <a:pt x="2174" y="0"/>
                    <a:pt x="2119" y="37"/>
                    <a:pt x="2096" y="94"/>
                  </a:cubicBezTo>
                  <a:lnTo>
                    <a:pt x="1747" y="968"/>
                  </a:lnTo>
                  <a:lnTo>
                    <a:pt x="298" y="968"/>
                  </a:lnTo>
                  <a:cubicBezTo>
                    <a:pt x="134" y="968"/>
                    <a:pt x="0" y="1102"/>
                    <a:pt x="0" y="1266"/>
                  </a:cubicBezTo>
                  <a:lnTo>
                    <a:pt x="0" y="4990"/>
                  </a:lnTo>
                  <a:cubicBezTo>
                    <a:pt x="0" y="5154"/>
                    <a:pt x="134" y="5288"/>
                    <a:pt x="298" y="5288"/>
                  </a:cubicBezTo>
                  <a:lnTo>
                    <a:pt x="6256" y="5288"/>
                  </a:lnTo>
                  <a:cubicBezTo>
                    <a:pt x="6421" y="5288"/>
                    <a:pt x="6554" y="5154"/>
                    <a:pt x="6554" y="4990"/>
                  </a:cubicBezTo>
                  <a:lnTo>
                    <a:pt x="6554" y="1266"/>
                  </a:lnTo>
                  <a:cubicBezTo>
                    <a:pt x="6554" y="1102"/>
                    <a:pt x="6421" y="968"/>
                    <a:pt x="6256" y="968"/>
                  </a:cubicBezTo>
                  <a:close/>
                  <a:moveTo>
                    <a:pt x="5722" y="1564"/>
                  </a:moveTo>
                  <a:cubicBezTo>
                    <a:pt x="5160" y="2057"/>
                    <a:pt x="4143" y="2830"/>
                    <a:pt x="3277" y="2830"/>
                  </a:cubicBezTo>
                  <a:cubicBezTo>
                    <a:pt x="2410" y="2830"/>
                    <a:pt x="1393" y="2057"/>
                    <a:pt x="832" y="1564"/>
                  </a:cubicBezTo>
                  <a:lnTo>
                    <a:pt x="5722" y="1564"/>
                  </a:lnTo>
                  <a:close/>
                  <a:moveTo>
                    <a:pt x="2335" y="298"/>
                  </a:moveTo>
                  <a:lnTo>
                    <a:pt x="4219" y="298"/>
                  </a:lnTo>
                  <a:lnTo>
                    <a:pt x="4487" y="968"/>
                  </a:lnTo>
                  <a:lnTo>
                    <a:pt x="2067" y="968"/>
                  </a:lnTo>
                  <a:lnTo>
                    <a:pt x="2335" y="298"/>
                  </a:lnTo>
                  <a:close/>
                  <a:moveTo>
                    <a:pt x="596" y="4692"/>
                  </a:moveTo>
                  <a:lnTo>
                    <a:pt x="596" y="1755"/>
                  </a:lnTo>
                  <a:cubicBezTo>
                    <a:pt x="1178" y="2274"/>
                    <a:pt x="2286" y="3128"/>
                    <a:pt x="3277" y="3128"/>
                  </a:cubicBezTo>
                  <a:cubicBezTo>
                    <a:pt x="4268" y="3128"/>
                    <a:pt x="5376" y="2274"/>
                    <a:pt x="5958" y="1755"/>
                  </a:cubicBezTo>
                  <a:lnTo>
                    <a:pt x="5958" y="4692"/>
                  </a:lnTo>
                  <a:lnTo>
                    <a:pt x="596" y="46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557">
              <a:extLst>
                <a:ext uri="{FF2B5EF4-FFF2-40B4-BE49-F238E27FC236}">
                  <a16:creationId xmlns:a16="http://schemas.microsoft.com/office/drawing/2014/main" id="{EF5BBC15-A852-4BA7-8C1F-F5B939DDF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0813" y="6181725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3" name="TextBox 162">
            <a:extLst>
              <a:ext uri="{FF2B5EF4-FFF2-40B4-BE49-F238E27FC236}">
                <a16:creationId xmlns:a16="http://schemas.microsoft.com/office/drawing/2014/main" id="{168E8292-E4DC-4DEE-9272-4AE43A60D0A9}"/>
              </a:ext>
            </a:extLst>
          </p:cNvPr>
          <p:cNvSpPr txBox="1"/>
          <p:nvPr/>
        </p:nvSpPr>
        <p:spPr>
          <a:xfrm>
            <a:off x="4258481" y="4795574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Reload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C19F8AF2-EE5B-4DEC-B898-567F3E9F5589}"/>
              </a:ext>
            </a:extLst>
          </p:cNvPr>
          <p:cNvSpPr txBox="1"/>
          <p:nvPr/>
        </p:nvSpPr>
        <p:spPr>
          <a:xfrm>
            <a:off x="4258481" y="5055320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etatena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3439DFFC-BBA3-4DE4-B327-26F8FA86CDE4}"/>
              </a:ext>
            </a:extLst>
          </p:cNvPr>
          <p:cNvSpPr txBox="1"/>
          <p:nvPr/>
        </p:nvSpPr>
        <p:spPr>
          <a:xfrm>
            <a:off x="2782191" y="4795574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Path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B51005ED-8591-4DD4-85C7-627B1C10AFD8}"/>
              </a:ext>
            </a:extLst>
          </p:cNvPr>
          <p:cNvSpPr txBox="1"/>
          <p:nvPr/>
        </p:nvSpPr>
        <p:spPr>
          <a:xfrm>
            <a:off x="2782191" y="5055320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etatena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5D61626-C5F0-43B1-85FC-B07658A79285}"/>
              </a:ext>
            </a:extLst>
          </p:cNvPr>
          <p:cNvSpPr txBox="1"/>
          <p:nvPr/>
        </p:nvSpPr>
        <p:spPr>
          <a:xfrm>
            <a:off x="1301785" y="4795574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Reload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714C50A6-1798-434D-AF86-690E6F311E9C}"/>
              </a:ext>
            </a:extLst>
          </p:cNvPr>
          <p:cNvSpPr txBox="1"/>
          <p:nvPr/>
        </p:nvSpPr>
        <p:spPr>
          <a:xfrm>
            <a:off x="1301785" y="5055320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etatena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9F753D1B-5C8D-4C4B-AAB7-F77F52737248}"/>
              </a:ext>
            </a:extLst>
          </p:cNvPr>
          <p:cNvGrpSpPr>
            <a:grpSpLocks noChangeAspect="1"/>
          </p:cNvGrpSpPr>
          <p:nvPr/>
        </p:nvGrpSpPr>
        <p:grpSpPr>
          <a:xfrm>
            <a:off x="2788695" y="4319869"/>
            <a:ext cx="223022" cy="228600"/>
            <a:chOff x="7851776" y="4694238"/>
            <a:chExt cx="257175" cy="257175"/>
          </a:xfrm>
          <a:solidFill>
            <a:schemeClr val="bg1"/>
          </a:solidFill>
        </p:grpSpPr>
        <p:sp>
          <p:nvSpPr>
            <p:cNvPr id="182" name="Freeform 421">
              <a:extLst>
                <a:ext uri="{FF2B5EF4-FFF2-40B4-BE49-F238E27FC236}">
                  <a16:creationId xmlns:a16="http://schemas.microsoft.com/office/drawing/2014/main" id="{C10D44D1-0419-46E2-8278-9EBEFD16C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694238"/>
              <a:ext cx="257175" cy="155575"/>
            </a:xfrm>
            <a:custGeom>
              <a:avLst/>
              <a:gdLst>
                <a:gd name="T0" fmla="*/ 6256 w 6554"/>
                <a:gd name="T1" fmla="*/ 0 h 3945"/>
                <a:gd name="T2" fmla="*/ 298 w 6554"/>
                <a:gd name="T3" fmla="*/ 0 h 3945"/>
                <a:gd name="T4" fmla="*/ 0 w 6554"/>
                <a:gd name="T5" fmla="*/ 297 h 3945"/>
                <a:gd name="T6" fmla="*/ 0 w 6554"/>
                <a:gd name="T7" fmla="*/ 3945 h 3945"/>
                <a:gd name="T8" fmla="*/ 278 w 6554"/>
                <a:gd name="T9" fmla="*/ 3873 h 3945"/>
                <a:gd name="T10" fmla="*/ 596 w 6554"/>
                <a:gd name="T11" fmla="*/ 3873 h 3945"/>
                <a:gd name="T12" fmla="*/ 596 w 6554"/>
                <a:gd name="T13" fmla="*/ 3723 h 3945"/>
                <a:gd name="T14" fmla="*/ 1489 w 6554"/>
                <a:gd name="T15" fmla="*/ 3723 h 3945"/>
                <a:gd name="T16" fmla="*/ 1638 w 6554"/>
                <a:gd name="T17" fmla="*/ 3574 h 3945"/>
                <a:gd name="T18" fmla="*/ 1489 w 6554"/>
                <a:gd name="T19" fmla="*/ 3426 h 3945"/>
                <a:gd name="T20" fmla="*/ 596 w 6554"/>
                <a:gd name="T21" fmla="*/ 3426 h 3945"/>
                <a:gd name="T22" fmla="*/ 596 w 6554"/>
                <a:gd name="T23" fmla="*/ 1787 h 3945"/>
                <a:gd name="T24" fmla="*/ 1638 w 6554"/>
                <a:gd name="T25" fmla="*/ 1787 h 3945"/>
                <a:gd name="T26" fmla="*/ 1638 w 6554"/>
                <a:gd name="T27" fmla="*/ 2681 h 3945"/>
                <a:gd name="T28" fmla="*/ 1787 w 6554"/>
                <a:gd name="T29" fmla="*/ 2830 h 3945"/>
                <a:gd name="T30" fmla="*/ 2532 w 6554"/>
                <a:gd name="T31" fmla="*/ 2830 h 3945"/>
                <a:gd name="T32" fmla="*/ 2682 w 6554"/>
                <a:gd name="T33" fmla="*/ 2681 h 3945"/>
                <a:gd name="T34" fmla="*/ 2532 w 6554"/>
                <a:gd name="T35" fmla="*/ 2532 h 3945"/>
                <a:gd name="T36" fmla="*/ 1937 w 6554"/>
                <a:gd name="T37" fmla="*/ 2532 h 3945"/>
                <a:gd name="T38" fmla="*/ 1937 w 6554"/>
                <a:gd name="T39" fmla="*/ 1638 h 3945"/>
                <a:gd name="T40" fmla="*/ 1787 w 6554"/>
                <a:gd name="T41" fmla="*/ 1489 h 3945"/>
                <a:gd name="T42" fmla="*/ 596 w 6554"/>
                <a:gd name="T43" fmla="*/ 1489 h 3945"/>
                <a:gd name="T44" fmla="*/ 596 w 6554"/>
                <a:gd name="T45" fmla="*/ 595 h 3945"/>
                <a:gd name="T46" fmla="*/ 2532 w 6554"/>
                <a:gd name="T47" fmla="*/ 595 h 3945"/>
                <a:gd name="T48" fmla="*/ 2532 w 6554"/>
                <a:gd name="T49" fmla="*/ 1936 h 3945"/>
                <a:gd name="T50" fmla="*/ 2682 w 6554"/>
                <a:gd name="T51" fmla="*/ 2085 h 3945"/>
                <a:gd name="T52" fmla="*/ 2830 w 6554"/>
                <a:gd name="T53" fmla="*/ 1936 h 3945"/>
                <a:gd name="T54" fmla="*/ 2830 w 6554"/>
                <a:gd name="T55" fmla="*/ 595 h 3945"/>
                <a:gd name="T56" fmla="*/ 4245 w 6554"/>
                <a:gd name="T57" fmla="*/ 595 h 3945"/>
                <a:gd name="T58" fmla="*/ 4245 w 6554"/>
                <a:gd name="T59" fmla="*/ 1489 h 3945"/>
                <a:gd name="T60" fmla="*/ 3724 w 6554"/>
                <a:gd name="T61" fmla="*/ 1489 h 3945"/>
                <a:gd name="T62" fmla="*/ 3575 w 6554"/>
                <a:gd name="T63" fmla="*/ 1638 h 3945"/>
                <a:gd name="T64" fmla="*/ 3724 w 6554"/>
                <a:gd name="T65" fmla="*/ 1787 h 3945"/>
                <a:gd name="T66" fmla="*/ 5065 w 6554"/>
                <a:gd name="T67" fmla="*/ 1787 h 3945"/>
                <a:gd name="T68" fmla="*/ 5213 w 6554"/>
                <a:gd name="T69" fmla="*/ 1638 h 3945"/>
                <a:gd name="T70" fmla="*/ 5065 w 6554"/>
                <a:gd name="T71" fmla="*/ 1489 h 3945"/>
                <a:gd name="T72" fmla="*/ 4543 w 6554"/>
                <a:gd name="T73" fmla="*/ 1489 h 3945"/>
                <a:gd name="T74" fmla="*/ 4543 w 6554"/>
                <a:gd name="T75" fmla="*/ 595 h 3945"/>
                <a:gd name="T76" fmla="*/ 5958 w 6554"/>
                <a:gd name="T77" fmla="*/ 595 h 3945"/>
                <a:gd name="T78" fmla="*/ 5958 w 6554"/>
                <a:gd name="T79" fmla="*/ 1675 h 3945"/>
                <a:gd name="T80" fmla="*/ 6004 w 6554"/>
                <a:gd name="T81" fmla="*/ 1701 h 3945"/>
                <a:gd name="T82" fmla="*/ 6554 w 6554"/>
                <a:gd name="T83" fmla="*/ 2067 h 3945"/>
                <a:gd name="T84" fmla="*/ 6554 w 6554"/>
                <a:gd name="T85" fmla="*/ 297 h 3945"/>
                <a:gd name="T86" fmla="*/ 6256 w 6554"/>
                <a:gd name="T87" fmla="*/ 0 h 3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54" h="3945">
                  <a:moveTo>
                    <a:pt x="6256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3945"/>
                  </a:lnTo>
                  <a:cubicBezTo>
                    <a:pt x="83" y="3900"/>
                    <a:pt x="177" y="3873"/>
                    <a:pt x="278" y="3873"/>
                  </a:cubicBezTo>
                  <a:lnTo>
                    <a:pt x="596" y="3873"/>
                  </a:lnTo>
                  <a:lnTo>
                    <a:pt x="596" y="3723"/>
                  </a:lnTo>
                  <a:lnTo>
                    <a:pt x="1489" y="3723"/>
                  </a:lnTo>
                  <a:cubicBezTo>
                    <a:pt x="1572" y="3723"/>
                    <a:pt x="1638" y="3657"/>
                    <a:pt x="1638" y="3574"/>
                  </a:cubicBezTo>
                  <a:cubicBezTo>
                    <a:pt x="1638" y="3493"/>
                    <a:pt x="1572" y="3426"/>
                    <a:pt x="1489" y="3426"/>
                  </a:cubicBezTo>
                  <a:lnTo>
                    <a:pt x="596" y="3426"/>
                  </a:lnTo>
                  <a:lnTo>
                    <a:pt x="596" y="1787"/>
                  </a:lnTo>
                  <a:lnTo>
                    <a:pt x="1638" y="1787"/>
                  </a:lnTo>
                  <a:lnTo>
                    <a:pt x="1638" y="2681"/>
                  </a:lnTo>
                  <a:cubicBezTo>
                    <a:pt x="1638" y="2763"/>
                    <a:pt x="1705" y="2830"/>
                    <a:pt x="1787" y="2830"/>
                  </a:cubicBezTo>
                  <a:lnTo>
                    <a:pt x="2532" y="2830"/>
                  </a:lnTo>
                  <a:cubicBezTo>
                    <a:pt x="2615" y="2830"/>
                    <a:pt x="2682" y="2763"/>
                    <a:pt x="2682" y="2681"/>
                  </a:cubicBezTo>
                  <a:cubicBezTo>
                    <a:pt x="2682" y="2599"/>
                    <a:pt x="2615" y="2532"/>
                    <a:pt x="2532" y="2532"/>
                  </a:cubicBezTo>
                  <a:lnTo>
                    <a:pt x="1937" y="2532"/>
                  </a:lnTo>
                  <a:lnTo>
                    <a:pt x="1937" y="1638"/>
                  </a:lnTo>
                  <a:cubicBezTo>
                    <a:pt x="1937" y="1556"/>
                    <a:pt x="1870" y="1489"/>
                    <a:pt x="1787" y="1489"/>
                  </a:cubicBezTo>
                  <a:lnTo>
                    <a:pt x="596" y="1489"/>
                  </a:lnTo>
                  <a:lnTo>
                    <a:pt x="596" y="595"/>
                  </a:lnTo>
                  <a:lnTo>
                    <a:pt x="2532" y="595"/>
                  </a:lnTo>
                  <a:lnTo>
                    <a:pt x="2532" y="1936"/>
                  </a:lnTo>
                  <a:cubicBezTo>
                    <a:pt x="2532" y="2018"/>
                    <a:pt x="2599" y="2085"/>
                    <a:pt x="2682" y="2085"/>
                  </a:cubicBezTo>
                  <a:cubicBezTo>
                    <a:pt x="2764" y="2085"/>
                    <a:pt x="2830" y="2018"/>
                    <a:pt x="2830" y="1936"/>
                  </a:cubicBezTo>
                  <a:lnTo>
                    <a:pt x="2830" y="595"/>
                  </a:lnTo>
                  <a:lnTo>
                    <a:pt x="4245" y="595"/>
                  </a:lnTo>
                  <a:lnTo>
                    <a:pt x="4245" y="1489"/>
                  </a:lnTo>
                  <a:lnTo>
                    <a:pt x="3724" y="1489"/>
                  </a:lnTo>
                  <a:cubicBezTo>
                    <a:pt x="3642" y="1489"/>
                    <a:pt x="3575" y="1556"/>
                    <a:pt x="3575" y="1638"/>
                  </a:cubicBezTo>
                  <a:cubicBezTo>
                    <a:pt x="3575" y="1720"/>
                    <a:pt x="3642" y="1787"/>
                    <a:pt x="3724" y="1787"/>
                  </a:cubicBezTo>
                  <a:lnTo>
                    <a:pt x="5065" y="1787"/>
                  </a:lnTo>
                  <a:cubicBezTo>
                    <a:pt x="5147" y="1787"/>
                    <a:pt x="5213" y="1720"/>
                    <a:pt x="5213" y="1638"/>
                  </a:cubicBezTo>
                  <a:cubicBezTo>
                    <a:pt x="5213" y="1556"/>
                    <a:pt x="5146" y="1489"/>
                    <a:pt x="5065" y="1489"/>
                  </a:cubicBezTo>
                  <a:lnTo>
                    <a:pt x="4543" y="1489"/>
                  </a:lnTo>
                  <a:lnTo>
                    <a:pt x="4543" y="595"/>
                  </a:lnTo>
                  <a:lnTo>
                    <a:pt x="5958" y="595"/>
                  </a:lnTo>
                  <a:lnTo>
                    <a:pt x="5958" y="1675"/>
                  </a:lnTo>
                  <a:cubicBezTo>
                    <a:pt x="5974" y="1683"/>
                    <a:pt x="5989" y="1691"/>
                    <a:pt x="6004" y="1701"/>
                  </a:cubicBezTo>
                  <a:lnTo>
                    <a:pt x="6554" y="2067"/>
                  </a:lnTo>
                  <a:lnTo>
                    <a:pt x="6554" y="297"/>
                  </a:lnTo>
                  <a:cubicBezTo>
                    <a:pt x="6554" y="133"/>
                    <a:pt x="6420" y="0"/>
                    <a:pt x="62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422">
              <a:extLst>
                <a:ext uri="{FF2B5EF4-FFF2-40B4-BE49-F238E27FC236}">
                  <a16:creationId xmlns:a16="http://schemas.microsoft.com/office/drawing/2014/main" id="{301C37C0-ECB0-4AAD-AC72-CE2358D56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811713"/>
              <a:ext cx="257175" cy="139700"/>
            </a:xfrm>
            <a:custGeom>
              <a:avLst/>
              <a:gdLst>
                <a:gd name="T0" fmla="*/ 5959 w 6554"/>
                <a:gd name="T1" fmla="*/ 393 h 3557"/>
                <a:gd name="T2" fmla="*/ 5959 w 6554"/>
                <a:gd name="T3" fmla="*/ 1026 h 3557"/>
                <a:gd name="T4" fmla="*/ 4915 w 6554"/>
                <a:gd name="T5" fmla="*/ 1026 h 3557"/>
                <a:gd name="T6" fmla="*/ 4915 w 6554"/>
                <a:gd name="T7" fmla="*/ 430 h 3557"/>
                <a:gd name="T8" fmla="*/ 4766 w 6554"/>
                <a:gd name="T9" fmla="*/ 281 h 3557"/>
                <a:gd name="T10" fmla="*/ 4618 w 6554"/>
                <a:gd name="T11" fmla="*/ 430 h 3557"/>
                <a:gd name="T12" fmla="*/ 4618 w 6554"/>
                <a:gd name="T13" fmla="*/ 2217 h 3557"/>
                <a:gd name="T14" fmla="*/ 4766 w 6554"/>
                <a:gd name="T15" fmla="*/ 2366 h 3557"/>
                <a:gd name="T16" fmla="*/ 4915 w 6554"/>
                <a:gd name="T17" fmla="*/ 2217 h 3557"/>
                <a:gd name="T18" fmla="*/ 4915 w 6554"/>
                <a:gd name="T19" fmla="*/ 1323 h 3557"/>
                <a:gd name="T20" fmla="*/ 5959 w 6554"/>
                <a:gd name="T21" fmla="*/ 1323 h 3557"/>
                <a:gd name="T22" fmla="*/ 5959 w 6554"/>
                <a:gd name="T23" fmla="*/ 2962 h 3557"/>
                <a:gd name="T24" fmla="*/ 3575 w 6554"/>
                <a:gd name="T25" fmla="*/ 2962 h 3557"/>
                <a:gd name="T26" fmla="*/ 3575 w 6554"/>
                <a:gd name="T27" fmla="*/ 1770 h 3557"/>
                <a:gd name="T28" fmla="*/ 4022 w 6554"/>
                <a:gd name="T29" fmla="*/ 1770 h 3557"/>
                <a:gd name="T30" fmla="*/ 4171 w 6554"/>
                <a:gd name="T31" fmla="*/ 1621 h 3557"/>
                <a:gd name="T32" fmla="*/ 4022 w 6554"/>
                <a:gd name="T33" fmla="*/ 1472 h 3557"/>
                <a:gd name="T34" fmla="*/ 3426 w 6554"/>
                <a:gd name="T35" fmla="*/ 1472 h 3557"/>
                <a:gd name="T36" fmla="*/ 3277 w 6554"/>
                <a:gd name="T37" fmla="*/ 1621 h 3557"/>
                <a:gd name="T38" fmla="*/ 3277 w 6554"/>
                <a:gd name="T39" fmla="*/ 2217 h 3557"/>
                <a:gd name="T40" fmla="*/ 1937 w 6554"/>
                <a:gd name="T41" fmla="*/ 2217 h 3557"/>
                <a:gd name="T42" fmla="*/ 1788 w 6554"/>
                <a:gd name="T43" fmla="*/ 2366 h 3557"/>
                <a:gd name="T44" fmla="*/ 1937 w 6554"/>
                <a:gd name="T45" fmla="*/ 2515 h 3557"/>
                <a:gd name="T46" fmla="*/ 3277 w 6554"/>
                <a:gd name="T47" fmla="*/ 2515 h 3557"/>
                <a:gd name="T48" fmla="*/ 3277 w 6554"/>
                <a:gd name="T49" fmla="*/ 2961 h 3557"/>
                <a:gd name="T50" fmla="*/ 596 w 6554"/>
                <a:gd name="T51" fmla="*/ 2961 h 3557"/>
                <a:gd name="T52" fmla="*/ 596 w 6554"/>
                <a:gd name="T53" fmla="*/ 2068 h 3557"/>
                <a:gd name="T54" fmla="*/ 278 w 6554"/>
                <a:gd name="T55" fmla="*/ 2068 h 3557"/>
                <a:gd name="T56" fmla="*/ 0 w 6554"/>
                <a:gd name="T57" fmla="*/ 1996 h 3557"/>
                <a:gd name="T58" fmla="*/ 0 w 6554"/>
                <a:gd name="T59" fmla="*/ 3259 h 3557"/>
                <a:gd name="T60" fmla="*/ 298 w 6554"/>
                <a:gd name="T61" fmla="*/ 3557 h 3557"/>
                <a:gd name="T62" fmla="*/ 6256 w 6554"/>
                <a:gd name="T63" fmla="*/ 3557 h 3557"/>
                <a:gd name="T64" fmla="*/ 6554 w 6554"/>
                <a:gd name="T65" fmla="*/ 3259 h 3557"/>
                <a:gd name="T66" fmla="*/ 6554 w 6554"/>
                <a:gd name="T67" fmla="*/ 0 h 3557"/>
                <a:gd name="T68" fmla="*/ 6004 w 6554"/>
                <a:gd name="T69" fmla="*/ 367 h 3557"/>
                <a:gd name="T70" fmla="*/ 5959 w 6554"/>
                <a:gd name="T71" fmla="*/ 393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54" h="3557">
                  <a:moveTo>
                    <a:pt x="5959" y="393"/>
                  </a:moveTo>
                  <a:lnTo>
                    <a:pt x="5959" y="1026"/>
                  </a:lnTo>
                  <a:lnTo>
                    <a:pt x="4915" y="1026"/>
                  </a:lnTo>
                  <a:lnTo>
                    <a:pt x="4915" y="430"/>
                  </a:lnTo>
                  <a:cubicBezTo>
                    <a:pt x="4915" y="347"/>
                    <a:pt x="4849" y="281"/>
                    <a:pt x="4766" y="281"/>
                  </a:cubicBezTo>
                  <a:cubicBezTo>
                    <a:pt x="4685" y="281"/>
                    <a:pt x="4618" y="347"/>
                    <a:pt x="4618" y="430"/>
                  </a:cubicBezTo>
                  <a:lnTo>
                    <a:pt x="4618" y="2217"/>
                  </a:lnTo>
                  <a:cubicBezTo>
                    <a:pt x="4618" y="2300"/>
                    <a:pt x="4685" y="2366"/>
                    <a:pt x="4766" y="2366"/>
                  </a:cubicBezTo>
                  <a:cubicBezTo>
                    <a:pt x="4849" y="2366"/>
                    <a:pt x="4915" y="2299"/>
                    <a:pt x="4915" y="2217"/>
                  </a:cubicBezTo>
                  <a:lnTo>
                    <a:pt x="4915" y="1323"/>
                  </a:lnTo>
                  <a:lnTo>
                    <a:pt x="5959" y="1323"/>
                  </a:lnTo>
                  <a:lnTo>
                    <a:pt x="5959" y="2962"/>
                  </a:lnTo>
                  <a:lnTo>
                    <a:pt x="3575" y="2962"/>
                  </a:lnTo>
                  <a:lnTo>
                    <a:pt x="3575" y="1770"/>
                  </a:lnTo>
                  <a:lnTo>
                    <a:pt x="4022" y="1770"/>
                  </a:lnTo>
                  <a:cubicBezTo>
                    <a:pt x="4105" y="1770"/>
                    <a:pt x="4171" y="1704"/>
                    <a:pt x="4171" y="1621"/>
                  </a:cubicBezTo>
                  <a:cubicBezTo>
                    <a:pt x="4171" y="1539"/>
                    <a:pt x="4104" y="1472"/>
                    <a:pt x="4022" y="1472"/>
                  </a:cubicBezTo>
                  <a:lnTo>
                    <a:pt x="3426" y="1472"/>
                  </a:lnTo>
                  <a:cubicBezTo>
                    <a:pt x="3344" y="1472"/>
                    <a:pt x="3277" y="1539"/>
                    <a:pt x="3277" y="1621"/>
                  </a:cubicBezTo>
                  <a:lnTo>
                    <a:pt x="3277" y="2217"/>
                  </a:lnTo>
                  <a:lnTo>
                    <a:pt x="1937" y="2217"/>
                  </a:lnTo>
                  <a:cubicBezTo>
                    <a:pt x="1854" y="2217"/>
                    <a:pt x="1788" y="2284"/>
                    <a:pt x="1788" y="2366"/>
                  </a:cubicBezTo>
                  <a:cubicBezTo>
                    <a:pt x="1788" y="2448"/>
                    <a:pt x="1854" y="2515"/>
                    <a:pt x="1937" y="2515"/>
                  </a:cubicBezTo>
                  <a:lnTo>
                    <a:pt x="3277" y="2515"/>
                  </a:lnTo>
                  <a:lnTo>
                    <a:pt x="3277" y="2961"/>
                  </a:lnTo>
                  <a:lnTo>
                    <a:pt x="596" y="2961"/>
                  </a:lnTo>
                  <a:lnTo>
                    <a:pt x="596" y="2068"/>
                  </a:lnTo>
                  <a:lnTo>
                    <a:pt x="278" y="2068"/>
                  </a:lnTo>
                  <a:cubicBezTo>
                    <a:pt x="177" y="2068"/>
                    <a:pt x="83" y="2040"/>
                    <a:pt x="0" y="1996"/>
                  </a:cubicBezTo>
                  <a:lnTo>
                    <a:pt x="0" y="3259"/>
                  </a:lnTo>
                  <a:cubicBezTo>
                    <a:pt x="0" y="3424"/>
                    <a:pt x="134" y="3557"/>
                    <a:pt x="298" y="3557"/>
                  </a:cubicBezTo>
                  <a:lnTo>
                    <a:pt x="6256" y="3557"/>
                  </a:lnTo>
                  <a:cubicBezTo>
                    <a:pt x="6421" y="3557"/>
                    <a:pt x="6554" y="3424"/>
                    <a:pt x="6554" y="3259"/>
                  </a:cubicBezTo>
                  <a:lnTo>
                    <a:pt x="6554" y="0"/>
                  </a:lnTo>
                  <a:lnTo>
                    <a:pt x="6004" y="367"/>
                  </a:lnTo>
                  <a:cubicBezTo>
                    <a:pt x="5989" y="377"/>
                    <a:pt x="5974" y="385"/>
                    <a:pt x="5959" y="3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423">
              <a:extLst>
                <a:ext uri="{FF2B5EF4-FFF2-40B4-BE49-F238E27FC236}">
                  <a16:creationId xmlns:a16="http://schemas.microsoft.com/office/drawing/2014/main" id="{A22F833E-C27D-49BB-A289-DD1A31D7B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768851"/>
              <a:ext cx="257175" cy="112713"/>
            </a:xfrm>
            <a:custGeom>
              <a:avLst/>
              <a:gdLst>
                <a:gd name="T0" fmla="*/ 6454 w 6554"/>
                <a:gd name="T1" fmla="*/ 447 h 2867"/>
                <a:gd name="T2" fmla="*/ 5858 w 6554"/>
                <a:gd name="T3" fmla="*/ 49 h 2867"/>
                <a:gd name="T4" fmla="*/ 5629 w 6554"/>
                <a:gd name="T5" fmla="*/ 38 h 2867"/>
                <a:gd name="T6" fmla="*/ 5511 w 6554"/>
                <a:gd name="T7" fmla="*/ 235 h 2867"/>
                <a:gd name="T8" fmla="*/ 5511 w 6554"/>
                <a:gd name="T9" fmla="*/ 335 h 2867"/>
                <a:gd name="T10" fmla="*/ 3744 w 6554"/>
                <a:gd name="T11" fmla="*/ 335 h 2867"/>
                <a:gd name="T12" fmla="*/ 3446 w 6554"/>
                <a:gd name="T13" fmla="*/ 633 h 2867"/>
                <a:gd name="T14" fmla="*/ 3446 w 6554"/>
                <a:gd name="T15" fmla="*/ 1527 h 2867"/>
                <a:gd name="T16" fmla="*/ 2552 w 6554"/>
                <a:gd name="T17" fmla="*/ 1527 h 2867"/>
                <a:gd name="T18" fmla="*/ 2255 w 6554"/>
                <a:gd name="T19" fmla="*/ 1824 h 2867"/>
                <a:gd name="T20" fmla="*/ 2255 w 6554"/>
                <a:gd name="T21" fmla="*/ 2271 h 2867"/>
                <a:gd name="T22" fmla="*/ 298 w 6554"/>
                <a:gd name="T23" fmla="*/ 2271 h 2867"/>
                <a:gd name="T24" fmla="*/ 0 w 6554"/>
                <a:gd name="T25" fmla="*/ 2569 h 2867"/>
                <a:gd name="T26" fmla="*/ 298 w 6554"/>
                <a:gd name="T27" fmla="*/ 2867 h 2867"/>
                <a:gd name="T28" fmla="*/ 2552 w 6554"/>
                <a:gd name="T29" fmla="*/ 2867 h 2867"/>
                <a:gd name="T30" fmla="*/ 2850 w 6554"/>
                <a:gd name="T31" fmla="*/ 2569 h 2867"/>
                <a:gd name="T32" fmla="*/ 2850 w 6554"/>
                <a:gd name="T33" fmla="*/ 2122 h 2867"/>
                <a:gd name="T34" fmla="*/ 3744 w 6554"/>
                <a:gd name="T35" fmla="*/ 2122 h 2867"/>
                <a:gd name="T36" fmla="*/ 4042 w 6554"/>
                <a:gd name="T37" fmla="*/ 1824 h 2867"/>
                <a:gd name="T38" fmla="*/ 4042 w 6554"/>
                <a:gd name="T39" fmla="*/ 930 h 2867"/>
                <a:gd name="T40" fmla="*/ 5511 w 6554"/>
                <a:gd name="T41" fmla="*/ 930 h 2867"/>
                <a:gd name="T42" fmla="*/ 5511 w 6554"/>
                <a:gd name="T43" fmla="*/ 1030 h 2867"/>
                <a:gd name="T44" fmla="*/ 5629 w 6554"/>
                <a:gd name="T45" fmla="*/ 1227 h 2867"/>
                <a:gd name="T46" fmla="*/ 5735 w 6554"/>
                <a:gd name="T47" fmla="*/ 1254 h 2867"/>
                <a:gd name="T48" fmla="*/ 5859 w 6554"/>
                <a:gd name="T49" fmla="*/ 1216 h 2867"/>
                <a:gd name="T50" fmla="*/ 6455 w 6554"/>
                <a:gd name="T51" fmla="*/ 819 h 2867"/>
                <a:gd name="T52" fmla="*/ 6554 w 6554"/>
                <a:gd name="T53" fmla="*/ 633 h 2867"/>
                <a:gd name="T54" fmla="*/ 6454 w 6554"/>
                <a:gd name="T55" fmla="*/ 447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54" h="2867">
                  <a:moveTo>
                    <a:pt x="6454" y="447"/>
                  </a:moveTo>
                  <a:lnTo>
                    <a:pt x="5858" y="49"/>
                  </a:lnTo>
                  <a:cubicBezTo>
                    <a:pt x="5791" y="4"/>
                    <a:pt x="5702" y="0"/>
                    <a:pt x="5629" y="38"/>
                  </a:cubicBezTo>
                  <a:cubicBezTo>
                    <a:pt x="5557" y="77"/>
                    <a:pt x="5511" y="153"/>
                    <a:pt x="5511" y="235"/>
                  </a:cubicBezTo>
                  <a:lnTo>
                    <a:pt x="5511" y="335"/>
                  </a:lnTo>
                  <a:lnTo>
                    <a:pt x="3744" y="335"/>
                  </a:lnTo>
                  <a:cubicBezTo>
                    <a:pt x="3580" y="335"/>
                    <a:pt x="3446" y="469"/>
                    <a:pt x="3446" y="633"/>
                  </a:cubicBezTo>
                  <a:lnTo>
                    <a:pt x="3446" y="1527"/>
                  </a:lnTo>
                  <a:lnTo>
                    <a:pt x="2552" y="1527"/>
                  </a:lnTo>
                  <a:cubicBezTo>
                    <a:pt x="2388" y="1527"/>
                    <a:pt x="2255" y="1660"/>
                    <a:pt x="2255" y="1824"/>
                  </a:cubicBezTo>
                  <a:lnTo>
                    <a:pt x="2255" y="2271"/>
                  </a:lnTo>
                  <a:lnTo>
                    <a:pt x="298" y="2271"/>
                  </a:lnTo>
                  <a:cubicBezTo>
                    <a:pt x="134" y="2271"/>
                    <a:pt x="0" y="2404"/>
                    <a:pt x="0" y="2569"/>
                  </a:cubicBezTo>
                  <a:cubicBezTo>
                    <a:pt x="0" y="2733"/>
                    <a:pt x="134" y="2867"/>
                    <a:pt x="298" y="2867"/>
                  </a:cubicBezTo>
                  <a:lnTo>
                    <a:pt x="2552" y="2867"/>
                  </a:lnTo>
                  <a:cubicBezTo>
                    <a:pt x="2717" y="2867"/>
                    <a:pt x="2850" y="2733"/>
                    <a:pt x="2850" y="2569"/>
                  </a:cubicBezTo>
                  <a:lnTo>
                    <a:pt x="2850" y="2122"/>
                  </a:lnTo>
                  <a:lnTo>
                    <a:pt x="3744" y="2122"/>
                  </a:lnTo>
                  <a:cubicBezTo>
                    <a:pt x="3908" y="2122"/>
                    <a:pt x="4042" y="1988"/>
                    <a:pt x="4042" y="1824"/>
                  </a:cubicBezTo>
                  <a:lnTo>
                    <a:pt x="4042" y="930"/>
                  </a:lnTo>
                  <a:lnTo>
                    <a:pt x="5511" y="930"/>
                  </a:lnTo>
                  <a:lnTo>
                    <a:pt x="5511" y="1030"/>
                  </a:lnTo>
                  <a:cubicBezTo>
                    <a:pt x="5511" y="1112"/>
                    <a:pt x="5557" y="1188"/>
                    <a:pt x="5629" y="1227"/>
                  </a:cubicBezTo>
                  <a:cubicBezTo>
                    <a:pt x="5662" y="1245"/>
                    <a:pt x="5698" y="1254"/>
                    <a:pt x="5735" y="1254"/>
                  </a:cubicBezTo>
                  <a:cubicBezTo>
                    <a:pt x="5778" y="1254"/>
                    <a:pt x="5821" y="1241"/>
                    <a:pt x="5859" y="1216"/>
                  </a:cubicBezTo>
                  <a:lnTo>
                    <a:pt x="6455" y="819"/>
                  </a:lnTo>
                  <a:cubicBezTo>
                    <a:pt x="6517" y="777"/>
                    <a:pt x="6554" y="708"/>
                    <a:pt x="6554" y="633"/>
                  </a:cubicBezTo>
                  <a:cubicBezTo>
                    <a:pt x="6554" y="558"/>
                    <a:pt x="6516" y="488"/>
                    <a:pt x="6454" y="4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8" name="Rectangle 187">
            <a:extLst>
              <a:ext uri="{FF2B5EF4-FFF2-40B4-BE49-F238E27FC236}">
                <a16:creationId xmlns:a16="http://schemas.microsoft.com/office/drawing/2014/main" id="{9A92B83C-F7C4-4842-8C02-5B11ED0925E3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A6B785C6-AB1C-45E5-9894-8A32C9752C8E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A504AC02-403A-4A8D-877D-2A6C444BE2F3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94" name="Footer Placeholder 9">
            <a:extLst>
              <a:ext uri="{FF2B5EF4-FFF2-40B4-BE49-F238E27FC236}">
                <a16:creationId xmlns:a16="http://schemas.microsoft.com/office/drawing/2014/main" id="{00A1AD5D-A4C7-47D0-BDE6-2AEA08F6587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95" name="Slide Number Placeholder 10">
            <a:extLst>
              <a:ext uri="{FF2B5EF4-FFF2-40B4-BE49-F238E27FC236}">
                <a16:creationId xmlns:a16="http://schemas.microsoft.com/office/drawing/2014/main" id="{9479668A-49B3-4EE3-BBE1-95E38597CC29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11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5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B760A97-AB28-42A6-B019-22603CDA062D}"/>
              </a:ext>
            </a:extLst>
          </p:cNvPr>
          <p:cNvSpPr txBox="1"/>
          <p:nvPr/>
        </p:nvSpPr>
        <p:spPr>
          <a:xfrm>
            <a:off x="4739139" y="3828025"/>
            <a:ext cx="15433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Bank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8009742-F1C3-4146-9966-C29D0B170A62}"/>
              </a:ext>
            </a:extLst>
          </p:cNvPr>
          <p:cNvSpPr txBox="1"/>
          <p:nvPr/>
        </p:nvSpPr>
        <p:spPr>
          <a:xfrm>
            <a:off x="4739138" y="4071877"/>
            <a:ext cx="232040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 diam impert iaculis 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0D6EE56-3A91-4D6D-A491-9495312A44D4}"/>
              </a:ext>
            </a:extLst>
          </p:cNvPr>
          <p:cNvSpPr txBox="1"/>
          <p:nvPr/>
        </p:nvSpPr>
        <p:spPr>
          <a:xfrm>
            <a:off x="4739139" y="4775038"/>
            <a:ext cx="10587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2B313D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47</a:t>
            </a:r>
            <a:r>
              <a:rPr lang="en-US" sz="2400" baseline="30000" dirty="0">
                <a:solidFill>
                  <a:srgbClr val="2B313D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+</a:t>
            </a:r>
            <a:endParaRPr lang="en-US" sz="2400" dirty="0">
              <a:solidFill>
                <a:srgbClr val="2B313D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1608B22-0921-426A-A00B-7809E9580EF8}"/>
              </a:ext>
            </a:extLst>
          </p:cNvPr>
          <p:cNvSpPr txBox="1"/>
          <p:nvPr/>
        </p:nvSpPr>
        <p:spPr>
          <a:xfrm>
            <a:off x="8075794" y="3828025"/>
            <a:ext cx="15433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Time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6D1FDD7-8475-4279-8707-C7540C5A9C0F}"/>
              </a:ext>
            </a:extLst>
          </p:cNvPr>
          <p:cNvSpPr txBox="1"/>
          <p:nvPr/>
        </p:nvSpPr>
        <p:spPr>
          <a:xfrm>
            <a:off x="8075793" y="4071877"/>
            <a:ext cx="232040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 diam impert iaculis vita.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605AEED-ABA2-4139-BA83-1C7920FC830A}"/>
              </a:ext>
            </a:extLst>
          </p:cNvPr>
          <p:cNvSpPr txBox="1"/>
          <p:nvPr/>
        </p:nvSpPr>
        <p:spPr>
          <a:xfrm>
            <a:off x="8075794" y="4775038"/>
            <a:ext cx="10587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F3663B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246</a:t>
            </a:r>
            <a:r>
              <a:rPr lang="en-US" sz="2400" baseline="30000" dirty="0">
                <a:solidFill>
                  <a:srgbClr val="F3663B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+ </a:t>
            </a:r>
            <a:endParaRPr lang="en-US" sz="2400" dirty="0">
              <a:solidFill>
                <a:srgbClr val="F3663B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80A94A0-2A89-47E1-95C4-4BCA6BE10E03}"/>
              </a:ext>
            </a:extLst>
          </p:cNvPr>
          <p:cNvSpPr txBox="1"/>
          <p:nvPr/>
        </p:nvSpPr>
        <p:spPr>
          <a:xfrm>
            <a:off x="4739138" y="1900484"/>
            <a:ext cx="5657064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EF0BF18-DF11-4552-ABCB-EDAEB06A5A79}"/>
              </a:ext>
            </a:extLst>
          </p:cNvPr>
          <p:cNvSpPr txBox="1"/>
          <p:nvPr/>
        </p:nvSpPr>
        <p:spPr>
          <a:xfrm>
            <a:off x="4739138" y="1097280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Discover.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4C4E17-8C28-4B50-B4C0-4FADB9CD5775}"/>
              </a:ext>
            </a:extLst>
          </p:cNvPr>
          <p:cNvSpPr txBox="1"/>
          <p:nvPr/>
        </p:nvSpPr>
        <p:spPr>
          <a:xfrm>
            <a:off x="1402484" y="3828025"/>
            <a:ext cx="15433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Access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AF2128F-1E7E-418F-9BB4-13472DD1B767}"/>
              </a:ext>
            </a:extLst>
          </p:cNvPr>
          <p:cNvSpPr txBox="1"/>
          <p:nvPr/>
        </p:nvSpPr>
        <p:spPr>
          <a:xfrm>
            <a:off x="1402483" y="4071877"/>
            <a:ext cx="232040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 diam impert iaculis 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44ED454-F55F-4A1C-A198-1B8F80566B3F}"/>
              </a:ext>
            </a:extLst>
          </p:cNvPr>
          <p:cNvSpPr txBox="1"/>
          <p:nvPr/>
        </p:nvSpPr>
        <p:spPr>
          <a:xfrm>
            <a:off x="1402484" y="4775038"/>
            <a:ext cx="10587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524FD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187</a:t>
            </a:r>
            <a:r>
              <a:rPr lang="en-US" sz="2400" baseline="30000" dirty="0">
                <a:solidFill>
                  <a:srgbClr val="524FD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+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1DB2610-2037-4792-AB75-4E5AA766950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3B0BAFAC-A378-4613-95D9-1656C70081E9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9CB0871-A209-4EA5-9AC7-73CB0EF37B8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0" name="Footer Placeholder 9">
            <a:extLst>
              <a:ext uri="{FF2B5EF4-FFF2-40B4-BE49-F238E27FC236}">
                <a16:creationId xmlns:a16="http://schemas.microsoft.com/office/drawing/2014/main" id="{C2E10542-2FEB-49CE-8A46-EFCD7E036053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1" name="Slide Number Placeholder 10">
            <a:extLst>
              <a:ext uri="{FF2B5EF4-FFF2-40B4-BE49-F238E27FC236}">
                <a16:creationId xmlns:a16="http://schemas.microsoft.com/office/drawing/2014/main" id="{712A0C0A-5062-49AE-9B42-FB704FD35141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12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46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D840A978-5AE5-4F0A-8B86-DEDAC9F02A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555139"/>
              </p:ext>
            </p:extLst>
          </p:nvPr>
        </p:nvGraphicFramePr>
        <p:xfrm>
          <a:off x="1097281" y="2569361"/>
          <a:ext cx="9997435" cy="2918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487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2931712969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1357635101"/>
                    </a:ext>
                  </a:extLst>
                </a:gridCol>
              </a:tblGrid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Basic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Poppins ExtraBold" panose="00000900000000000000" pitchFamily="2" charset="0"/>
                          <a:cs typeface="Poppins ExtraBold" panose="00000900000000000000" pitchFamily="2" charset="0"/>
                        </a:rPr>
                        <a:t>Advance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24F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rgbClr val="F3663B"/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Professional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Premium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Ultimate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!5+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25+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20TB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100TB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Share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Share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8F41411-14D5-4EBF-A107-1225F5518FF5}"/>
              </a:ext>
            </a:extLst>
          </p:cNvPr>
          <p:cNvSpPr txBox="1"/>
          <p:nvPr/>
        </p:nvSpPr>
        <p:spPr>
          <a:xfrm>
            <a:off x="3267466" y="1900484"/>
            <a:ext cx="5657064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3A8707-45AB-427A-A737-03AAC1989B6F}"/>
              </a:ext>
            </a:extLst>
          </p:cNvPr>
          <p:cNvSpPr txBox="1"/>
          <p:nvPr/>
        </p:nvSpPr>
        <p:spPr>
          <a:xfrm>
            <a:off x="4140675" y="1097280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6CDC57-3DE1-48B0-8F34-8CF4A922B282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CDA829C-0D66-4A67-BFC3-6C29AF5E1243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FF3DBB-84A7-44E9-A89A-0B1C4A6A97F9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2" name="Footer Placeholder 9">
            <a:extLst>
              <a:ext uri="{FF2B5EF4-FFF2-40B4-BE49-F238E27FC236}">
                <a16:creationId xmlns:a16="http://schemas.microsoft.com/office/drawing/2014/main" id="{228F4389-CC88-440F-BB10-D75E25367030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3" name="Slide Number Placeholder 10">
            <a:extLst>
              <a:ext uri="{FF2B5EF4-FFF2-40B4-BE49-F238E27FC236}">
                <a16:creationId xmlns:a16="http://schemas.microsoft.com/office/drawing/2014/main" id="{F141521F-F5FE-4BCA-868C-E0B259B33DF0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13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52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4E5E4A1C-B38D-446B-96E9-8EE9EC59D97F}"/>
              </a:ext>
            </a:extLst>
          </p:cNvPr>
          <p:cNvSpPr/>
          <p:nvPr/>
        </p:nvSpPr>
        <p:spPr>
          <a:xfrm>
            <a:off x="7086636" y="2690536"/>
            <a:ext cx="525744" cy="530352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8" name="Freeform 522">
            <a:extLst>
              <a:ext uri="{FF2B5EF4-FFF2-40B4-BE49-F238E27FC236}">
                <a16:creationId xmlns:a16="http://schemas.microsoft.com/office/drawing/2014/main" id="{9EEABFD3-36D3-4172-9B94-D6C89121CF44}"/>
              </a:ext>
            </a:extLst>
          </p:cNvPr>
          <p:cNvSpPr>
            <a:spLocks noEditPoints="1"/>
          </p:cNvSpPr>
          <p:nvPr/>
        </p:nvSpPr>
        <p:spPr bwMode="auto">
          <a:xfrm>
            <a:off x="7226895" y="1239331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7EADDB-351C-4BDD-A3C6-AD56E69B675A}"/>
              </a:ext>
            </a:extLst>
          </p:cNvPr>
          <p:cNvSpPr txBox="1"/>
          <p:nvPr/>
        </p:nvSpPr>
        <p:spPr>
          <a:xfrm>
            <a:off x="6501455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0FC8B4-0E96-4253-82D6-AE0C552AB6CB}"/>
              </a:ext>
            </a:extLst>
          </p:cNvPr>
          <p:cNvSpPr txBox="1"/>
          <p:nvPr/>
        </p:nvSpPr>
        <p:spPr>
          <a:xfrm>
            <a:off x="6501455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58E3D6-78B0-44B8-B247-4EA20638450F}"/>
              </a:ext>
            </a:extLst>
          </p:cNvPr>
          <p:cNvSpPr txBox="1"/>
          <p:nvPr/>
        </p:nvSpPr>
        <p:spPr>
          <a:xfrm>
            <a:off x="6501455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2638D4-BB1D-43D1-BC30-8A71858DF443}"/>
              </a:ext>
            </a:extLst>
          </p:cNvPr>
          <p:cNvSpPr txBox="1"/>
          <p:nvPr/>
        </p:nvSpPr>
        <p:spPr>
          <a:xfrm>
            <a:off x="6501455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FDB6286-B694-43A1-BCD9-62E42CCB38D6}"/>
              </a:ext>
            </a:extLst>
          </p:cNvPr>
          <p:cNvCxnSpPr>
            <a:cxnSpLocks/>
          </p:cNvCxnSpPr>
          <p:nvPr/>
        </p:nvCxnSpPr>
        <p:spPr>
          <a:xfrm>
            <a:off x="6501455" y="2555877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D2BCCB-7C61-47D8-894C-A0B8D76AB3B6}"/>
              </a:ext>
            </a:extLst>
          </p:cNvPr>
          <p:cNvCxnSpPr>
            <a:cxnSpLocks/>
          </p:cNvCxnSpPr>
          <p:nvPr/>
        </p:nvCxnSpPr>
        <p:spPr>
          <a:xfrm>
            <a:off x="6501455" y="4032165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D90FC97-3363-4864-9F55-FB8BC26CA281}"/>
              </a:ext>
            </a:extLst>
          </p:cNvPr>
          <p:cNvSpPr txBox="1"/>
          <p:nvPr/>
        </p:nvSpPr>
        <p:spPr>
          <a:xfrm>
            <a:off x="6501454" y="473773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5DBC3B-0F69-486F-AC75-D58DCA60B8C2}"/>
              </a:ext>
            </a:extLst>
          </p:cNvPr>
          <p:cNvSpPr txBox="1"/>
          <p:nvPr/>
        </p:nvSpPr>
        <p:spPr>
          <a:xfrm>
            <a:off x="6515799" y="4978392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6C4998-DA0F-4D51-8A1C-5740E5BEA7B5}"/>
              </a:ext>
            </a:extLst>
          </p:cNvPr>
          <p:cNvSpPr txBox="1"/>
          <p:nvPr/>
        </p:nvSpPr>
        <p:spPr>
          <a:xfrm>
            <a:off x="6501455" y="2793874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1B55F2-1AFD-4EF1-8733-F7ED21EB1778}"/>
              </a:ext>
            </a:extLst>
          </p:cNvPr>
          <p:cNvSpPr txBox="1"/>
          <p:nvPr/>
        </p:nvSpPr>
        <p:spPr>
          <a:xfrm>
            <a:off x="6501455" y="1414075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EB7579-B891-44C4-A3B0-F665245F7A73}"/>
              </a:ext>
            </a:extLst>
          </p:cNvPr>
          <p:cNvSpPr txBox="1"/>
          <p:nvPr/>
        </p:nvSpPr>
        <p:spPr>
          <a:xfrm>
            <a:off x="6501454" y="4270162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BE3027-A063-4667-A43C-9801F3CEA138}"/>
              </a:ext>
            </a:extLst>
          </p:cNvPr>
          <p:cNvSpPr txBox="1"/>
          <p:nvPr/>
        </p:nvSpPr>
        <p:spPr>
          <a:xfrm>
            <a:off x="1097123" y="2306397"/>
            <a:ext cx="3916920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metusvel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1E3A12-3C52-42B2-8C1E-341F2E31B016}"/>
              </a:ext>
            </a:extLst>
          </p:cNvPr>
          <p:cNvSpPr txBox="1"/>
          <p:nvPr/>
        </p:nvSpPr>
        <p:spPr>
          <a:xfrm>
            <a:off x="1097123" y="1503193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Describe.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DF510C8-DCFC-435D-8CFA-CD7430BB6D43}"/>
              </a:ext>
            </a:extLst>
          </p:cNvPr>
          <p:cNvCxnSpPr>
            <a:cxnSpLocks/>
          </p:cNvCxnSpPr>
          <p:nvPr/>
        </p:nvCxnSpPr>
        <p:spPr>
          <a:xfrm>
            <a:off x="1103718" y="4032165"/>
            <a:ext cx="54120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9C1C30C-4C95-4E7C-A728-51C782F9FE99}"/>
              </a:ext>
            </a:extLst>
          </p:cNvPr>
          <p:cNvSpPr txBox="1"/>
          <p:nvPr/>
        </p:nvSpPr>
        <p:spPr>
          <a:xfrm>
            <a:off x="1097123" y="441862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078BAE-84F6-4F94-9679-857AF67D46F8}"/>
              </a:ext>
            </a:extLst>
          </p:cNvPr>
          <p:cNvSpPr txBox="1"/>
          <p:nvPr/>
        </p:nvSpPr>
        <p:spPr>
          <a:xfrm>
            <a:off x="1095164" y="4659279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 metus. Integer luctus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5828BBD-092B-43E4-B2AD-BFE4AFE4CF16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324CE3F-6403-432E-A2F2-CB7016A65953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469896E-0A5C-403B-9BE6-65912918B61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A3C1A51-5058-4A5A-B926-8438690AACFC}"/>
              </a:ext>
            </a:extLst>
          </p:cNvPr>
          <p:cNvCxnSpPr>
            <a:cxnSpLocks/>
          </p:cNvCxnSpPr>
          <p:nvPr/>
        </p:nvCxnSpPr>
        <p:spPr>
          <a:xfrm>
            <a:off x="6501455" y="4032165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A7C3165-6920-42FA-99DA-3AC2495825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Footer Placeholder 9">
            <a:extLst>
              <a:ext uri="{FF2B5EF4-FFF2-40B4-BE49-F238E27FC236}">
                <a16:creationId xmlns:a16="http://schemas.microsoft.com/office/drawing/2014/main" id="{A506BEE5-48B9-44A2-8357-EA6356678200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1" name="Slide Number Placeholder 10">
            <a:extLst>
              <a:ext uri="{FF2B5EF4-FFF2-40B4-BE49-F238E27FC236}">
                <a16:creationId xmlns:a16="http://schemas.microsoft.com/office/drawing/2014/main" id="{6A4A5D70-D3CF-4B57-A426-3647084F63E8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14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763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903F05-5987-467D-B62C-ABA2001E744C}"/>
              </a:ext>
            </a:extLst>
          </p:cNvPr>
          <p:cNvSpPr txBox="1"/>
          <p:nvPr/>
        </p:nvSpPr>
        <p:spPr>
          <a:xfrm>
            <a:off x="1364442" y="440833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 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5F7D78-95EB-4EA1-B218-AD3CD3F1721C}"/>
              </a:ext>
            </a:extLst>
          </p:cNvPr>
          <p:cNvSpPr txBox="1"/>
          <p:nvPr/>
        </p:nvSpPr>
        <p:spPr>
          <a:xfrm>
            <a:off x="1362483" y="4648431"/>
            <a:ext cx="44484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A23029-ECC0-4E24-B54F-408A522F38B8}"/>
              </a:ext>
            </a:extLst>
          </p:cNvPr>
          <p:cNvSpPr txBox="1"/>
          <p:nvPr/>
        </p:nvSpPr>
        <p:spPr>
          <a:xfrm>
            <a:off x="3880337" y="2935380"/>
            <a:ext cx="193256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09229A-C326-4D3C-A068-E220B2A18A5B}"/>
              </a:ext>
            </a:extLst>
          </p:cNvPr>
          <p:cNvSpPr txBox="1"/>
          <p:nvPr/>
        </p:nvSpPr>
        <p:spPr>
          <a:xfrm>
            <a:off x="3878378" y="3176035"/>
            <a:ext cx="1932568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BB1A5BD-C2DD-418A-AEF4-4F5F18D060AF}"/>
              </a:ext>
            </a:extLst>
          </p:cNvPr>
          <p:cNvCxnSpPr>
            <a:cxnSpLocks/>
          </p:cNvCxnSpPr>
          <p:nvPr/>
        </p:nvCxnSpPr>
        <p:spPr>
          <a:xfrm>
            <a:off x="3593924" y="2804461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A5A6648-6320-4FED-AE0D-04F3DA204768}"/>
              </a:ext>
            </a:extLst>
          </p:cNvPr>
          <p:cNvSpPr txBox="1"/>
          <p:nvPr/>
        </p:nvSpPr>
        <p:spPr>
          <a:xfrm>
            <a:off x="1362483" y="1503193"/>
            <a:ext cx="365156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Describe.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EDD418-C8A6-4EBF-A165-58A3D84B8FE4}"/>
              </a:ext>
            </a:extLst>
          </p:cNvPr>
          <p:cNvSpPr txBox="1"/>
          <p:nvPr/>
        </p:nvSpPr>
        <p:spPr>
          <a:xfrm>
            <a:off x="1366891" y="1949612"/>
            <a:ext cx="4444053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 idollicitudin vel magna.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D16B4E-EEC1-4262-B82D-F504D8D67F8E}"/>
              </a:ext>
            </a:extLst>
          </p:cNvPr>
          <p:cNvSpPr txBox="1"/>
          <p:nvPr/>
        </p:nvSpPr>
        <p:spPr>
          <a:xfrm>
            <a:off x="1362483" y="2933334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400+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81709D0-07A0-4674-BDD0-E495FB42F95E}"/>
              </a:ext>
            </a:extLst>
          </p:cNvPr>
          <p:cNvSpPr txBox="1"/>
          <p:nvPr/>
        </p:nvSpPr>
        <p:spPr>
          <a:xfrm>
            <a:off x="1366891" y="3429950"/>
            <a:ext cx="193256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90C701-B585-4A77-92DB-90D2D4D9228D}"/>
              </a:ext>
            </a:extLst>
          </p:cNvPr>
          <p:cNvSpPr txBox="1"/>
          <p:nvPr/>
        </p:nvSpPr>
        <p:spPr>
          <a:xfrm>
            <a:off x="7177838" y="2306397"/>
            <a:ext cx="3916882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8F67555-8761-4232-85A4-C744671CECA4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Info.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E41BB54-FE05-4592-9C9F-7BB2C3C5AA8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79651F0-83DA-480F-8F55-B77BE2ADDD86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48680EE-C67F-4704-9F8A-1D376E72B1E7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7" name="Footer Placeholder 9">
            <a:extLst>
              <a:ext uri="{FF2B5EF4-FFF2-40B4-BE49-F238E27FC236}">
                <a16:creationId xmlns:a16="http://schemas.microsoft.com/office/drawing/2014/main" id="{EE7F324A-CF58-4982-9044-BDC34020D7A5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8" name="Slide Number Placeholder 10">
            <a:extLst>
              <a:ext uri="{FF2B5EF4-FFF2-40B4-BE49-F238E27FC236}">
                <a16:creationId xmlns:a16="http://schemas.microsoft.com/office/drawing/2014/main" id="{E717349D-3535-439F-9254-A02F2F1F8F00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15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602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A80CC-1BD1-4460-8B73-68385DCBD2BA}"/>
              </a:ext>
            </a:extLst>
          </p:cNvPr>
          <p:cNvSpPr txBox="1"/>
          <p:nvPr/>
        </p:nvSpPr>
        <p:spPr>
          <a:xfrm>
            <a:off x="9186011" y="1495002"/>
            <a:ext cx="13410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55329A-8FFE-4CBD-8AB3-2FD39CD3A275}"/>
              </a:ext>
            </a:extLst>
          </p:cNvPr>
          <p:cNvSpPr txBox="1"/>
          <p:nvPr/>
        </p:nvSpPr>
        <p:spPr>
          <a:xfrm>
            <a:off x="9053840" y="2131485"/>
            <a:ext cx="16053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B6B615-92A7-48DF-A489-A70E6B0129A1}"/>
              </a:ext>
            </a:extLst>
          </p:cNvPr>
          <p:cNvSpPr txBox="1"/>
          <p:nvPr/>
        </p:nvSpPr>
        <p:spPr>
          <a:xfrm>
            <a:off x="8969394" y="2401330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2ED4CE-6D9D-4F3F-A687-481672CE13EF}"/>
              </a:ext>
            </a:extLst>
          </p:cNvPr>
          <p:cNvSpPr txBox="1"/>
          <p:nvPr/>
        </p:nvSpPr>
        <p:spPr>
          <a:xfrm>
            <a:off x="6678990" y="3698829"/>
            <a:ext cx="13410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B89057-865D-4898-AF11-8D0358BDA8D1}"/>
              </a:ext>
            </a:extLst>
          </p:cNvPr>
          <p:cNvSpPr txBox="1"/>
          <p:nvPr/>
        </p:nvSpPr>
        <p:spPr>
          <a:xfrm>
            <a:off x="6546819" y="4335312"/>
            <a:ext cx="16053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BD1457-57E1-4EDE-B45C-1C628A0DB4D1}"/>
              </a:ext>
            </a:extLst>
          </p:cNvPr>
          <p:cNvSpPr txBox="1"/>
          <p:nvPr/>
        </p:nvSpPr>
        <p:spPr>
          <a:xfrm>
            <a:off x="6462373" y="4605157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987274-4319-46AE-B44A-1DFF110B5D8C}"/>
              </a:ext>
            </a:extLst>
          </p:cNvPr>
          <p:cNvSpPr txBox="1"/>
          <p:nvPr/>
        </p:nvSpPr>
        <p:spPr>
          <a:xfrm>
            <a:off x="1103395" y="2306397"/>
            <a:ext cx="3879999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iaculiani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interdumanama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eunavitae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71DA98-E2B7-44A4-B9F7-929EA1A76FB1}"/>
              </a:ext>
            </a:extLst>
          </p:cNvPr>
          <p:cNvSpPr txBox="1"/>
          <p:nvPr/>
        </p:nvSpPr>
        <p:spPr>
          <a:xfrm>
            <a:off x="1103395" y="1503193"/>
            <a:ext cx="3879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Rate.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355B7FF-4134-4436-9775-26ADA35648AE}"/>
              </a:ext>
            </a:extLst>
          </p:cNvPr>
          <p:cNvSpPr/>
          <p:nvPr/>
        </p:nvSpPr>
        <p:spPr>
          <a:xfrm>
            <a:off x="1097398" y="3801200"/>
            <a:ext cx="2871020" cy="188763"/>
          </a:xfrm>
          <a:prstGeom prst="rect">
            <a:avLst/>
          </a:prstGeom>
          <a:solidFill>
            <a:srgbClr val="2B31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E8CF0BA-36F9-4137-B200-9435544AB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395" y="3801200"/>
            <a:ext cx="1996671" cy="188763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66FDBB0-0F8E-4FEE-88FC-3D79955CDD19}"/>
              </a:ext>
            </a:extLst>
          </p:cNvPr>
          <p:cNvSpPr txBox="1"/>
          <p:nvPr/>
        </p:nvSpPr>
        <p:spPr>
          <a:xfrm>
            <a:off x="1097398" y="4049507"/>
            <a:ext cx="111965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Element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ED290B-C961-46B3-8DB1-45123176F9D9}"/>
              </a:ext>
            </a:extLst>
          </p:cNvPr>
          <p:cNvSpPr txBox="1"/>
          <p:nvPr/>
        </p:nvSpPr>
        <p:spPr>
          <a:xfrm>
            <a:off x="4391859" y="3805297"/>
            <a:ext cx="5915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+7200</a:t>
            </a:r>
            <a:endParaRPr lang="en-US" sz="1200" baseline="30000" dirty="0">
              <a:solidFill>
                <a:schemeClr val="tx1">
                  <a:lumMod val="85000"/>
                  <a:lumOff val="15000"/>
                </a:schemeClr>
              </a:solidFill>
              <a:latin typeface="Montserrat SemiBold" panose="00000700000000000000" pitchFamily="50" charset="0"/>
              <a:cs typeface="Poppins ExtraBold" panose="000009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24D3819-6C88-4565-909E-6E13043F5610}"/>
              </a:ext>
            </a:extLst>
          </p:cNvPr>
          <p:cNvSpPr/>
          <p:nvPr/>
        </p:nvSpPr>
        <p:spPr>
          <a:xfrm>
            <a:off x="1097398" y="4423970"/>
            <a:ext cx="2871020" cy="188763"/>
          </a:xfrm>
          <a:prstGeom prst="rect">
            <a:avLst/>
          </a:prstGeom>
          <a:solidFill>
            <a:srgbClr val="2B31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CDE6550-9CA4-4205-A8E1-23C648D6C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395" y="4423970"/>
            <a:ext cx="1281665" cy="188763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EC6A4F-4E82-46A3-9B2F-3E0197C223E2}"/>
              </a:ext>
            </a:extLst>
          </p:cNvPr>
          <p:cNvSpPr txBox="1"/>
          <p:nvPr/>
        </p:nvSpPr>
        <p:spPr>
          <a:xfrm>
            <a:off x="1097398" y="4672277"/>
            <a:ext cx="111965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Element Two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4360B1C-7E9D-4B90-AE64-AA7BF24D6FA5}"/>
              </a:ext>
            </a:extLst>
          </p:cNvPr>
          <p:cNvSpPr txBox="1"/>
          <p:nvPr/>
        </p:nvSpPr>
        <p:spPr>
          <a:xfrm>
            <a:off x="4391859" y="4428067"/>
            <a:ext cx="5915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+4500</a:t>
            </a:r>
            <a:endParaRPr lang="en-US" sz="1200" baseline="30000" dirty="0">
              <a:solidFill>
                <a:schemeClr val="tx1">
                  <a:lumMod val="85000"/>
                  <a:lumOff val="15000"/>
                </a:schemeClr>
              </a:solidFill>
              <a:latin typeface="Montserrat SemiBold" panose="00000700000000000000" pitchFamily="50" charset="0"/>
              <a:cs typeface="Poppins ExtraBold" panose="000009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518D492-4A4D-4844-A2BB-F1F1E6EFFFF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609A0A1-0F61-44B4-BD52-EC8F76BA3ABF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A4888DD-3E16-4489-949D-09AA8A455B5A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39AB004-7338-4872-9A71-A51ADF9DFF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358368-51BC-4AC2-B7F3-F271ABC198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Footer Placeholder 9">
            <a:extLst>
              <a:ext uri="{FF2B5EF4-FFF2-40B4-BE49-F238E27FC236}">
                <a16:creationId xmlns:a16="http://schemas.microsoft.com/office/drawing/2014/main" id="{958C31A8-E843-4889-8498-3FC0C06A93D7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8" name="Slide Number Placeholder 10">
            <a:extLst>
              <a:ext uri="{FF2B5EF4-FFF2-40B4-BE49-F238E27FC236}">
                <a16:creationId xmlns:a16="http://schemas.microsoft.com/office/drawing/2014/main" id="{8031854C-5D42-459C-B831-795AF3088EA5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16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839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4918ECE5-BE2B-4D26-B73D-56DA61833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90689"/>
              </p:ext>
            </p:extLst>
          </p:nvPr>
        </p:nvGraphicFramePr>
        <p:xfrm>
          <a:off x="6111324" y="1097276"/>
          <a:ext cx="4989627" cy="4393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3209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1663209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663209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</a:tblGrid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latin typeface="Poppins ExtraBold" panose="00000900000000000000" pitchFamily="2" charset="0"/>
                          <a:cs typeface="Poppins ExtraBold" panose="00000900000000000000" pitchFamily="2" charset="0"/>
                        </a:rPr>
                        <a:t>Basic Choice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24F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ontserrat SemiBold" panose="00000700000000000000" pitchFamily="50" charset="0"/>
                          <a:cs typeface="Poppins ExtraBold" panose="00000900000000000000" pitchFamily="2" charset="0"/>
                        </a:rPr>
                        <a:t>Advance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ontserrat SemiBold" panose="00000700000000000000" pitchFamily="50" charset="0"/>
                          <a:cs typeface="Poppins ExtraBold" panose="00000900000000000000" pitchFamily="2" charset="0"/>
                        </a:rPr>
                        <a:t>Professional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!5+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24FD3"/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Free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24F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$20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$40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71546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2C47284-B095-4831-8007-2EFA234B4113}"/>
              </a:ext>
            </a:extLst>
          </p:cNvPr>
          <p:cNvSpPr txBox="1"/>
          <p:nvPr/>
        </p:nvSpPr>
        <p:spPr>
          <a:xfrm>
            <a:off x="1089501" y="1503193"/>
            <a:ext cx="39092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46BFB1-59F5-49DF-B14F-4BE057C0443E}"/>
              </a:ext>
            </a:extLst>
          </p:cNvPr>
          <p:cNvSpPr txBox="1"/>
          <p:nvPr/>
        </p:nvSpPr>
        <p:spPr>
          <a:xfrm>
            <a:off x="1100175" y="2373453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Advance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901C5D-47F5-4545-BB8A-7DC482B7D5FF}"/>
              </a:ext>
            </a:extLst>
          </p:cNvPr>
          <p:cNvSpPr txBox="1"/>
          <p:nvPr/>
        </p:nvSpPr>
        <p:spPr>
          <a:xfrm>
            <a:off x="1097280" y="2614108"/>
            <a:ext cx="2506625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 ultrices dolor et enim tempus egestas ullamcorper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F5CBEC-6813-4849-BDE0-80EBD3F51735}"/>
              </a:ext>
            </a:extLst>
          </p:cNvPr>
          <p:cNvSpPr txBox="1"/>
          <p:nvPr/>
        </p:nvSpPr>
        <p:spPr>
          <a:xfrm>
            <a:off x="1100175" y="4630302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Professional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B548A6-27CE-4948-87A5-E277FBE38C61}"/>
              </a:ext>
            </a:extLst>
          </p:cNvPr>
          <p:cNvSpPr txBox="1"/>
          <p:nvPr/>
        </p:nvSpPr>
        <p:spPr>
          <a:xfrm>
            <a:off x="1097280" y="4870957"/>
            <a:ext cx="2506625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tempor, mi nulla fringilla libero, nec pulvinar eget 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739FC5-C5A8-418E-BBC7-35DE9C872F7E}"/>
              </a:ext>
            </a:extLst>
          </p:cNvPr>
          <p:cNvSpPr txBox="1"/>
          <p:nvPr/>
        </p:nvSpPr>
        <p:spPr>
          <a:xfrm>
            <a:off x="1100175" y="3501878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Basic Choice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6D4FC8-38E9-460B-B04D-7647C7846FD1}"/>
              </a:ext>
            </a:extLst>
          </p:cNvPr>
          <p:cNvSpPr txBox="1"/>
          <p:nvPr/>
        </p:nvSpPr>
        <p:spPr>
          <a:xfrm>
            <a:off x="1097280" y="3742533"/>
            <a:ext cx="3901440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Diam nulla mollis ex, non pharetra ex nisl sed mi. In fermentum, leo non efficitur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8C1F57-9D12-4167-B430-5030728A40F7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19F4ABD-AF8E-4247-A814-29914BDC2E2C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B5225D-336D-434D-80E3-9210D2494E26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0" name="Footer Placeholder 9">
            <a:extLst>
              <a:ext uri="{FF2B5EF4-FFF2-40B4-BE49-F238E27FC236}">
                <a16:creationId xmlns:a16="http://schemas.microsoft.com/office/drawing/2014/main" id="{AD9A7320-7A82-43FC-9177-33411B40E189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6" name="Slide Number Placeholder 10">
            <a:extLst>
              <a:ext uri="{FF2B5EF4-FFF2-40B4-BE49-F238E27FC236}">
                <a16:creationId xmlns:a16="http://schemas.microsoft.com/office/drawing/2014/main" id="{85BA34EC-ADC1-4E30-9E1C-870AF8FA7DC6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17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7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C98192A9-CB84-4EB3-8FBC-E0EEE8E2C7FC}"/>
              </a:ext>
            </a:extLst>
          </p:cNvPr>
          <p:cNvSpPr txBox="1"/>
          <p:nvPr/>
        </p:nvSpPr>
        <p:spPr>
          <a:xfrm>
            <a:off x="1097123" y="1902964"/>
            <a:ext cx="391692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idana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A1327F-C2FB-41C8-9FFC-88E67B165AD7}"/>
              </a:ext>
            </a:extLst>
          </p:cNvPr>
          <p:cNvSpPr txBox="1"/>
          <p:nvPr/>
        </p:nvSpPr>
        <p:spPr>
          <a:xfrm>
            <a:off x="1097123" y="1099760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Section.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475911D-5F31-4D58-94CD-D78867B44E41}"/>
              </a:ext>
            </a:extLst>
          </p:cNvPr>
          <p:cNvSpPr txBox="1"/>
          <p:nvPr/>
        </p:nvSpPr>
        <p:spPr>
          <a:xfrm>
            <a:off x="3942133" y="3640743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42+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D7A36F-FB4A-4FCE-BB93-31213928062B}"/>
              </a:ext>
            </a:extLst>
          </p:cNvPr>
          <p:cNvSpPr txBox="1"/>
          <p:nvPr/>
        </p:nvSpPr>
        <p:spPr>
          <a:xfrm>
            <a:off x="3942133" y="4156035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A24AD5-AEE5-48A9-8E1A-99E0554DCA7E}"/>
              </a:ext>
            </a:extLst>
          </p:cNvPr>
          <p:cNvSpPr txBox="1"/>
          <p:nvPr/>
        </p:nvSpPr>
        <p:spPr>
          <a:xfrm>
            <a:off x="3942134" y="2745688"/>
            <a:ext cx="17742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494472-18F7-4555-9EB9-0502C506A690}"/>
              </a:ext>
            </a:extLst>
          </p:cNvPr>
          <p:cNvSpPr txBox="1"/>
          <p:nvPr/>
        </p:nvSpPr>
        <p:spPr>
          <a:xfrm>
            <a:off x="3942133" y="2930120"/>
            <a:ext cx="17742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0789F1-22E7-42C8-B832-DDDC5F063800}"/>
              </a:ext>
            </a:extLst>
          </p:cNvPr>
          <p:cNvSpPr txBox="1"/>
          <p:nvPr/>
        </p:nvSpPr>
        <p:spPr>
          <a:xfrm>
            <a:off x="6462373" y="2895507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80+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7BD457-A99D-433E-BD88-3295E9330A41}"/>
              </a:ext>
            </a:extLst>
          </p:cNvPr>
          <p:cNvSpPr txBox="1"/>
          <p:nvPr/>
        </p:nvSpPr>
        <p:spPr>
          <a:xfrm>
            <a:off x="6462373" y="3410799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0D02254-93B9-43F6-9162-EB710DE1ED8B}"/>
              </a:ext>
            </a:extLst>
          </p:cNvPr>
          <p:cNvSpPr txBox="1"/>
          <p:nvPr/>
        </p:nvSpPr>
        <p:spPr>
          <a:xfrm>
            <a:off x="8969393" y="2159545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170+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549D65-7A2A-41F7-AA1F-B717FCE9C47E}"/>
              </a:ext>
            </a:extLst>
          </p:cNvPr>
          <p:cNvSpPr txBox="1"/>
          <p:nvPr/>
        </p:nvSpPr>
        <p:spPr>
          <a:xfrm>
            <a:off x="8969393" y="2674837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convallis.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AD9BDE8-46FD-4593-BCAD-073203B4B5BB}"/>
              </a:ext>
            </a:extLst>
          </p:cNvPr>
          <p:cNvSpPr txBox="1"/>
          <p:nvPr/>
        </p:nvSpPr>
        <p:spPr>
          <a:xfrm>
            <a:off x="6462374" y="2000452"/>
            <a:ext cx="17742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13DB91D-287F-430A-A9F0-7B16706D3E95}"/>
              </a:ext>
            </a:extLst>
          </p:cNvPr>
          <p:cNvSpPr txBox="1"/>
          <p:nvPr/>
        </p:nvSpPr>
        <p:spPr>
          <a:xfrm>
            <a:off x="6462373" y="2184884"/>
            <a:ext cx="17742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F759CC-13E7-43CF-8D6D-CE242ED2FF82}"/>
              </a:ext>
            </a:extLst>
          </p:cNvPr>
          <p:cNvGrpSpPr/>
          <p:nvPr/>
        </p:nvGrpSpPr>
        <p:grpSpPr>
          <a:xfrm>
            <a:off x="8969393" y="3427947"/>
            <a:ext cx="257175" cy="238125"/>
            <a:chOff x="5591176" y="4703763"/>
            <a:chExt cx="257175" cy="238125"/>
          </a:xfrm>
          <a:solidFill>
            <a:srgbClr val="F3663B"/>
          </a:solidFill>
        </p:grpSpPr>
        <p:sp>
          <p:nvSpPr>
            <p:cNvPr id="59" name="Freeform 396">
              <a:extLst>
                <a:ext uri="{FF2B5EF4-FFF2-40B4-BE49-F238E27FC236}">
                  <a16:creationId xmlns:a16="http://schemas.microsoft.com/office/drawing/2014/main" id="{793ACCB0-6505-4BA3-B724-C8C31CA6E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1" y="4703763"/>
              <a:ext cx="96838" cy="98425"/>
            </a:xfrm>
            <a:custGeom>
              <a:avLst/>
              <a:gdLst>
                <a:gd name="T0" fmla="*/ 1057 w 2458"/>
                <a:gd name="T1" fmla="*/ 2510 h 2510"/>
                <a:gd name="T2" fmla="*/ 1141 w 2458"/>
                <a:gd name="T3" fmla="*/ 1973 h 2510"/>
                <a:gd name="T4" fmla="*/ 1099 w 2458"/>
                <a:gd name="T5" fmla="*/ 1906 h 2510"/>
                <a:gd name="T6" fmla="*/ 1101 w 2458"/>
                <a:gd name="T7" fmla="*/ 1876 h 2510"/>
                <a:gd name="T8" fmla="*/ 1211 w 2458"/>
                <a:gd name="T9" fmla="*/ 1757 h 2510"/>
                <a:gd name="T10" fmla="*/ 1247 w 2458"/>
                <a:gd name="T11" fmla="*/ 1757 h 2510"/>
                <a:gd name="T12" fmla="*/ 1357 w 2458"/>
                <a:gd name="T13" fmla="*/ 1876 h 2510"/>
                <a:gd name="T14" fmla="*/ 1359 w 2458"/>
                <a:gd name="T15" fmla="*/ 1906 h 2510"/>
                <a:gd name="T16" fmla="*/ 1317 w 2458"/>
                <a:gd name="T17" fmla="*/ 1973 h 2510"/>
                <a:gd name="T18" fmla="*/ 1400 w 2458"/>
                <a:gd name="T19" fmla="*/ 2510 h 2510"/>
                <a:gd name="T20" fmla="*/ 2458 w 2458"/>
                <a:gd name="T21" fmla="*/ 2346 h 2510"/>
                <a:gd name="T22" fmla="*/ 1909 w 2458"/>
                <a:gd name="T23" fmla="*/ 1851 h 2510"/>
                <a:gd name="T24" fmla="*/ 1557 w 2458"/>
                <a:gd name="T25" fmla="*/ 1453 h 2510"/>
                <a:gd name="T26" fmla="*/ 1716 w 2458"/>
                <a:gd name="T27" fmla="*/ 1125 h 2510"/>
                <a:gd name="T28" fmla="*/ 1889 w 2458"/>
                <a:gd name="T29" fmla="*/ 896 h 2510"/>
                <a:gd name="T30" fmla="*/ 1843 w 2458"/>
                <a:gd name="T31" fmla="*/ 727 h 2510"/>
                <a:gd name="T32" fmla="*/ 1843 w 2458"/>
                <a:gd name="T33" fmla="*/ 581 h 2510"/>
                <a:gd name="T34" fmla="*/ 1229 w 2458"/>
                <a:gd name="T35" fmla="*/ 0 h 2510"/>
                <a:gd name="T36" fmla="*/ 616 w 2458"/>
                <a:gd name="T37" fmla="*/ 581 h 2510"/>
                <a:gd name="T38" fmla="*/ 616 w 2458"/>
                <a:gd name="T39" fmla="*/ 727 h 2510"/>
                <a:gd name="T40" fmla="*/ 570 w 2458"/>
                <a:gd name="T41" fmla="*/ 896 h 2510"/>
                <a:gd name="T42" fmla="*/ 743 w 2458"/>
                <a:gd name="T43" fmla="*/ 1125 h 2510"/>
                <a:gd name="T44" fmla="*/ 902 w 2458"/>
                <a:gd name="T45" fmla="*/ 1453 h 2510"/>
                <a:gd name="T46" fmla="*/ 550 w 2458"/>
                <a:gd name="T47" fmla="*/ 1851 h 2510"/>
                <a:gd name="T48" fmla="*/ 1 w 2458"/>
                <a:gd name="T49" fmla="*/ 2346 h 2510"/>
                <a:gd name="T50" fmla="*/ 1057 w 2458"/>
                <a:gd name="T51" fmla="*/ 2510 h 2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8" h="2510">
                  <a:moveTo>
                    <a:pt x="1057" y="2510"/>
                  </a:moveTo>
                  <a:lnTo>
                    <a:pt x="1141" y="1973"/>
                  </a:lnTo>
                  <a:lnTo>
                    <a:pt x="1099" y="1906"/>
                  </a:lnTo>
                  <a:cubicBezTo>
                    <a:pt x="1093" y="1896"/>
                    <a:pt x="1094" y="1884"/>
                    <a:pt x="1101" y="1876"/>
                  </a:cubicBezTo>
                  <a:lnTo>
                    <a:pt x="1211" y="1757"/>
                  </a:lnTo>
                  <a:cubicBezTo>
                    <a:pt x="1221" y="1748"/>
                    <a:pt x="1238" y="1748"/>
                    <a:pt x="1247" y="1757"/>
                  </a:cubicBezTo>
                  <a:lnTo>
                    <a:pt x="1357" y="1876"/>
                  </a:lnTo>
                  <a:cubicBezTo>
                    <a:pt x="1364" y="1884"/>
                    <a:pt x="1365" y="1896"/>
                    <a:pt x="1359" y="1906"/>
                  </a:cubicBezTo>
                  <a:lnTo>
                    <a:pt x="1317" y="1973"/>
                  </a:lnTo>
                  <a:lnTo>
                    <a:pt x="1400" y="2510"/>
                  </a:lnTo>
                  <a:cubicBezTo>
                    <a:pt x="2059" y="2499"/>
                    <a:pt x="2458" y="2424"/>
                    <a:pt x="2458" y="2346"/>
                  </a:cubicBezTo>
                  <a:cubicBezTo>
                    <a:pt x="2458" y="1963"/>
                    <a:pt x="2198" y="1946"/>
                    <a:pt x="1909" y="1851"/>
                  </a:cubicBezTo>
                  <a:cubicBezTo>
                    <a:pt x="1731" y="1793"/>
                    <a:pt x="1509" y="1760"/>
                    <a:pt x="1557" y="1453"/>
                  </a:cubicBezTo>
                  <a:cubicBezTo>
                    <a:pt x="1674" y="1347"/>
                    <a:pt x="1716" y="1125"/>
                    <a:pt x="1716" y="1125"/>
                  </a:cubicBezTo>
                  <a:cubicBezTo>
                    <a:pt x="1716" y="1125"/>
                    <a:pt x="1871" y="1046"/>
                    <a:pt x="1889" y="896"/>
                  </a:cubicBezTo>
                  <a:cubicBezTo>
                    <a:pt x="1903" y="781"/>
                    <a:pt x="1843" y="727"/>
                    <a:pt x="1843" y="727"/>
                  </a:cubicBezTo>
                  <a:lnTo>
                    <a:pt x="1843" y="581"/>
                  </a:lnTo>
                  <a:cubicBezTo>
                    <a:pt x="1843" y="256"/>
                    <a:pt x="1564" y="0"/>
                    <a:pt x="1229" y="0"/>
                  </a:cubicBezTo>
                  <a:cubicBezTo>
                    <a:pt x="894" y="0"/>
                    <a:pt x="616" y="256"/>
                    <a:pt x="616" y="581"/>
                  </a:cubicBezTo>
                  <a:lnTo>
                    <a:pt x="616" y="727"/>
                  </a:lnTo>
                  <a:cubicBezTo>
                    <a:pt x="616" y="727"/>
                    <a:pt x="556" y="781"/>
                    <a:pt x="570" y="896"/>
                  </a:cubicBezTo>
                  <a:cubicBezTo>
                    <a:pt x="587" y="1046"/>
                    <a:pt x="743" y="1125"/>
                    <a:pt x="743" y="1125"/>
                  </a:cubicBezTo>
                  <a:cubicBezTo>
                    <a:pt x="743" y="1125"/>
                    <a:pt x="785" y="1347"/>
                    <a:pt x="902" y="1453"/>
                  </a:cubicBezTo>
                  <a:cubicBezTo>
                    <a:pt x="949" y="1760"/>
                    <a:pt x="728" y="1793"/>
                    <a:pt x="550" y="1851"/>
                  </a:cubicBezTo>
                  <a:cubicBezTo>
                    <a:pt x="261" y="1946"/>
                    <a:pt x="1" y="1963"/>
                    <a:pt x="1" y="2346"/>
                  </a:cubicBezTo>
                  <a:cubicBezTo>
                    <a:pt x="0" y="2424"/>
                    <a:pt x="399" y="2499"/>
                    <a:pt x="1057" y="2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97">
              <a:extLst>
                <a:ext uri="{FF2B5EF4-FFF2-40B4-BE49-F238E27FC236}">
                  <a16:creationId xmlns:a16="http://schemas.microsoft.com/office/drawing/2014/main" id="{82534BDD-1FE3-460C-8441-2CC66565D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176" y="4843463"/>
              <a:ext cx="95250" cy="98425"/>
            </a:xfrm>
            <a:custGeom>
              <a:avLst/>
              <a:gdLst>
                <a:gd name="T0" fmla="*/ 1908 w 2458"/>
                <a:gd name="T1" fmla="*/ 1850 h 2509"/>
                <a:gd name="T2" fmla="*/ 1556 w 2458"/>
                <a:gd name="T3" fmla="*/ 1453 h 2509"/>
                <a:gd name="T4" fmla="*/ 1715 w 2458"/>
                <a:gd name="T5" fmla="*/ 1124 h 2509"/>
                <a:gd name="T6" fmla="*/ 1889 w 2458"/>
                <a:gd name="T7" fmla="*/ 895 h 2509"/>
                <a:gd name="T8" fmla="*/ 1842 w 2458"/>
                <a:gd name="T9" fmla="*/ 726 h 2509"/>
                <a:gd name="T10" fmla="*/ 1842 w 2458"/>
                <a:gd name="T11" fmla="*/ 580 h 2509"/>
                <a:gd name="T12" fmla="*/ 1229 w 2458"/>
                <a:gd name="T13" fmla="*/ 0 h 2509"/>
                <a:gd name="T14" fmla="*/ 616 w 2458"/>
                <a:gd name="T15" fmla="*/ 580 h 2509"/>
                <a:gd name="T16" fmla="*/ 616 w 2458"/>
                <a:gd name="T17" fmla="*/ 726 h 2509"/>
                <a:gd name="T18" fmla="*/ 569 w 2458"/>
                <a:gd name="T19" fmla="*/ 895 h 2509"/>
                <a:gd name="T20" fmla="*/ 743 w 2458"/>
                <a:gd name="T21" fmla="*/ 1124 h 2509"/>
                <a:gd name="T22" fmla="*/ 902 w 2458"/>
                <a:gd name="T23" fmla="*/ 1453 h 2509"/>
                <a:gd name="T24" fmla="*/ 550 w 2458"/>
                <a:gd name="T25" fmla="*/ 1850 h 2509"/>
                <a:gd name="T26" fmla="*/ 0 w 2458"/>
                <a:gd name="T27" fmla="*/ 2344 h 2509"/>
                <a:gd name="T28" fmla="*/ 1058 w 2458"/>
                <a:gd name="T29" fmla="*/ 2509 h 2509"/>
                <a:gd name="T30" fmla="*/ 1141 w 2458"/>
                <a:gd name="T31" fmla="*/ 1973 h 2509"/>
                <a:gd name="T32" fmla="*/ 1099 w 2458"/>
                <a:gd name="T33" fmla="*/ 1905 h 2509"/>
                <a:gd name="T34" fmla="*/ 1102 w 2458"/>
                <a:gd name="T35" fmla="*/ 1875 h 2509"/>
                <a:gd name="T36" fmla="*/ 1211 w 2458"/>
                <a:gd name="T37" fmla="*/ 1757 h 2509"/>
                <a:gd name="T38" fmla="*/ 1248 w 2458"/>
                <a:gd name="T39" fmla="*/ 1757 h 2509"/>
                <a:gd name="T40" fmla="*/ 1357 w 2458"/>
                <a:gd name="T41" fmla="*/ 1875 h 2509"/>
                <a:gd name="T42" fmla="*/ 1359 w 2458"/>
                <a:gd name="T43" fmla="*/ 1905 h 2509"/>
                <a:gd name="T44" fmla="*/ 1318 w 2458"/>
                <a:gd name="T45" fmla="*/ 1973 h 2509"/>
                <a:gd name="T46" fmla="*/ 1401 w 2458"/>
                <a:gd name="T47" fmla="*/ 2509 h 2509"/>
                <a:gd name="T48" fmla="*/ 2458 w 2458"/>
                <a:gd name="T49" fmla="*/ 2344 h 2509"/>
                <a:gd name="T50" fmla="*/ 1908 w 2458"/>
                <a:gd name="T51" fmla="*/ 1850 h 2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8" h="2509">
                  <a:moveTo>
                    <a:pt x="1908" y="1850"/>
                  </a:moveTo>
                  <a:cubicBezTo>
                    <a:pt x="1730" y="1792"/>
                    <a:pt x="1509" y="1760"/>
                    <a:pt x="1556" y="1453"/>
                  </a:cubicBezTo>
                  <a:cubicBezTo>
                    <a:pt x="1674" y="1346"/>
                    <a:pt x="1715" y="1124"/>
                    <a:pt x="1715" y="1124"/>
                  </a:cubicBezTo>
                  <a:cubicBezTo>
                    <a:pt x="1715" y="1124"/>
                    <a:pt x="1871" y="1045"/>
                    <a:pt x="1889" y="895"/>
                  </a:cubicBezTo>
                  <a:cubicBezTo>
                    <a:pt x="1902" y="780"/>
                    <a:pt x="1842" y="726"/>
                    <a:pt x="1842" y="726"/>
                  </a:cubicBezTo>
                  <a:lnTo>
                    <a:pt x="1842" y="580"/>
                  </a:lnTo>
                  <a:cubicBezTo>
                    <a:pt x="1842" y="256"/>
                    <a:pt x="1564" y="0"/>
                    <a:pt x="1229" y="0"/>
                  </a:cubicBezTo>
                  <a:cubicBezTo>
                    <a:pt x="894" y="0"/>
                    <a:pt x="616" y="256"/>
                    <a:pt x="616" y="580"/>
                  </a:cubicBezTo>
                  <a:lnTo>
                    <a:pt x="616" y="726"/>
                  </a:lnTo>
                  <a:cubicBezTo>
                    <a:pt x="616" y="726"/>
                    <a:pt x="556" y="780"/>
                    <a:pt x="569" y="895"/>
                  </a:cubicBezTo>
                  <a:cubicBezTo>
                    <a:pt x="586" y="1045"/>
                    <a:pt x="743" y="1124"/>
                    <a:pt x="743" y="1124"/>
                  </a:cubicBezTo>
                  <a:cubicBezTo>
                    <a:pt x="743" y="1124"/>
                    <a:pt x="784" y="1346"/>
                    <a:pt x="902" y="1453"/>
                  </a:cubicBezTo>
                  <a:cubicBezTo>
                    <a:pt x="949" y="1760"/>
                    <a:pt x="728" y="1792"/>
                    <a:pt x="550" y="1850"/>
                  </a:cubicBezTo>
                  <a:cubicBezTo>
                    <a:pt x="260" y="1945"/>
                    <a:pt x="0" y="1962"/>
                    <a:pt x="0" y="2344"/>
                  </a:cubicBezTo>
                  <a:cubicBezTo>
                    <a:pt x="0" y="2423"/>
                    <a:pt x="399" y="2498"/>
                    <a:pt x="1058" y="2509"/>
                  </a:cubicBezTo>
                  <a:lnTo>
                    <a:pt x="1141" y="1973"/>
                  </a:lnTo>
                  <a:lnTo>
                    <a:pt x="1099" y="1905"/>
                  </a:lnTo>
                  <a:cubicBezTo>
                    <a:pt x="1093" y="1895"/>
                    <a:pt x="1094" y="1884"/>
                    <a:pt x="1102" y="1875"/>
                  </a:cubicBezTo>
                  <a:lnTo>
                    <a:pt x="1211" y="1757"/>
                  </a:lnTo>
                  <a:cubicBezTo>
                    <a:pt x="1220" y="1747"/>
                    <a:pt x="1238" y="1747"/>
                    <a:pt x="1248" y="1757"/>
                  </a:cubicBezTo>
                  <a:lnTo>
                    <a:pt x="1357" y="1875"/>
                  </a:lnTo>
                  <a:cubicBezTo>
                    <a:pt x="1365" y="1884"/>
                    <a:pt x="1365" y="1896"/>
                    <a:pt x="1359" y="1905"/>
                  </a:cubicBezTo>
                  <a:lnTo>
                    <a:pt x="1318" y="1973"/>
                  </a:lnTo>
                  <a:lnTo>
                    <a:pt x="1401" y="2509"/>
                  </a:lnTo>
                  <a:cubicBezTo>
                    <a:pt x="2059" y="2498"/>
                    <a:pt x="2458" y="2423"/>
                    <a:pt x="2458" y="2344"/>
                  </a:cubicBezTo>
                  <a:cubicBezTo>
                    <a:pt x="2458" y="1962"/>
                    <a:pt x="2197" y="1945"/>
                    <a:pt x="1908" y="18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98">
              <a:extLst>
                <a:ext uri="{FF2B5EF4-FFF2-40B4-BE49-F238E27FC236}">
                  <a16:creationId xmlns:a16="http://schemas.microsoft.com/office/drawing/2014/main" id="{E8F4697D-5621-45AD-88B8-7F3373AE7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4843463"/>
              <a:ext cx="96838" cy="98425"/>
            </a:xfrm>
            <a:custGeom>
              <a:avLst/>
              <a:gdLst>
                <a:gd name="T0" fmla="*/ 1908 w 2459"/>
                <a:gd name="T1" fmla="*/ 1850 h 2509"/>
                <a:gd name="T2" fmla="*/ 1556 w 2459"/>
                <a:gd name="T3" fmla="*/ 1453 h 2509"/>
                <a:gd name="T4" fmla="*/ 1715 w 2459"/>
                <a:gd name="T5" fmla="*/ 1124 h 2509"/>
                <a:gd name="T6" fmla="*/ 1889 w 2459"/>
                <a:gd name="T7" fmla="*/ 895 h 2509"/>
                <a:gd name="T8" fmla="*/ 1842 w 2459"/>
                <a:gd name="T9" fmla="*/ 726 h 2509"/>
                <a:gd name="T10" fmla="*/ 1842 w 2459"/>
                <a:gd name="T11" fmla="*/ 580 h 2509"/>
                <a:gd name="T12" fmla="*/ 1229 w 2459"/>
                <a:gd name="T13" fmla="*/ 0 h 2509"/>
                <a:gd name="T14" fmla="*/ 616 w 2459"/>
                <a:gd name="T15" fmla="*/ 580 h 2509"/>
                <a:gd name="T16" fmla="*/ 616 w 2459"/>
                <a:gd name="T17" fmla="*/ 726 h 2509"/>
                <a:gd name="T18" fmla="*/ 569 w 2459"/>
                <a:gd name="T19" fmla="*/ 895 h 2509"/>
                <a:gd name="T20" fmla="*/ 743 w 2459"/>
                <a:gd name="T21" fmla="*/ 1124 h 2509"/>
                <a:gd name="T22" fmla="*/ 902 w 2459"/>
                <a:gd name="T23" fmla="*/ 1453 h 2509"/>
                <a:gd name="T24" fmla="*/ 550 w 2459"/>
                <a:gd name="T25" fmla="*/ 1850 h 2509"/>
                <a:gd name="T26" fmla="*/ 0 w 2459"/>
                <a:gd name="T27" fmla="*/ 2344 h 2509"/>
                <a:gd name="T28" fmla="*/ 1058 w 2459"/>
                <a:gd name="T29" fmla="*/ 2509 h 2509"/>
                <a:gd name="T30" fmla="*/ 1141 w 2459"/>
                <a:gd name="T31" fmla="*/ 1973 h 2509"/>
                <a:gd name="T32" fmla="*/ 1100 w 2459"/>
                <a:gd name="T33" fmla="*/ 1905 h 2509"/>
                <a:gd name="T34" fmla="*/ 1102 w 2459"/>
                <a:gd name="T35" fmla="*/ 1875 h 2509"/>
                <a:gd name="T36" fmla="*/ 1211 w 2459"/>
                <a:gd name="T37" fmla="*/ 1757 h 2509"/>
                <a:gd name="T38" fmla="*/ 1248 w 2459"/>
                <a:gd name="T39" fmla="*/ 1757 h 2509"/>
                <a:gd name="T40" fmla="*/ 1357 w 2459"/>
                <a:gd name="T41" fmla="*/ 1875 h 2509"/>
                <a:gd name="T42" fmla="*/ 1360 w 2459"/>
                <a:gd name="T43" fmla="*/ 1905 h 2509"/>
                <a:gd name="T44" fmla="*/ 1318 w 2459"/>
                <a:gd name="T45" fmla="*/ 1973 h 2509"/>
                <a:gd name="T46" fmla="*/ 1401 w 2459"/>
                <a:gd name="T47" fmla="*/ 2509 h 2509"/>
                <a:gd name="T48" fmla="*/ 2459 w 2459"/>
                <a:gd name="T49" fmla="*/ 2344 h 2509"/>
                <a:gd name="T50" fmla="*/ 1908 w 2459"/>
                <a:gd name="T51" fmla="*/ 1850 h 2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9" h="2509">
                  <a:moveTo>
                    <a:pt x="1908" y="1850"/>
                  </a:moveTo>
                  <a:cubicBezTo>
                    <a:pt x="1730" y="1792"/>
                    <a:pt x="1509" y="1760"/>
                    <a:pt x="1556" y="1453"/>
                  </a:cubicBezTo>
                  <a:cubicBezTo>
                    <a:pt x="1674" y="1346"/>
                    <a:pt x="1715" y="1124"/>
                    <a:pt x="1715" y="1124"/>
                  </a:cubicBezTo>
                  <a:cubicBezTo>
                    <a:pt x="1715" y="1124"/>
                    <a:pt x="1871" y="1045"/>
                    <a:pt x="1889" y="895"/>
                  </a:cubicBezTo>
                  <a:cubicBezTo>
                    <a:pt x="1902" y="780"/>
                    <a:pt x="1842" y="726"/>
                    <a:pt x="1842" y="726"/>
                  </a:cubicBezTo>
                  <a:lnTo>
                    <a:pt x="1842" y="580"/>
                  </a:lnTo>
                  <a:cubicBezTo>
                    <a:pt x="1842" y="256"/>
                    <a:pt x="1564" y="0"/>
                    <a:pt x="1229" y="0"/>
                  </a:cubicBezTo>
                  <a:cubicBezTo>
                    <a:pt x="894" y="0"/>
                    <a:pt x="616" y="256"/>
                    <a:pt x="616" y="580"/>
                  </a:cubicBezTo>
                  <a:lnTo>
                    <a:pt x="616" y="726"/>
                  </a:lnTo>
                  <a:cubicBezTo>
                    <a:pt x="616" y="726"/>
                    <a:pt x="556" y="780"/>
                    <a:pt x="569" y="895"/>
                  </a:cubicBezTo>
                  <a:cubicBezTo>
                    <a:pt x="587" y="1045"/>
                    <a:pt x="743" y="1124"/>
                    <a:pt x="743" y="1124"/>
                  </a:cubicBezTo>
                  <a:cubicBezTo>
                    <a:pt x="743" y="1124"/>
                    <a:pt x="784" y="1346"/>
                    <a:pt x="902" y="1453"/>
                  </a:cubicBezTo>
                  <a:cubicBezTo>
                    <a:pt x="949" y="1760"/>
                    <a:pt x="728" y="1792"/>
                    <a:pt x="550" y="1850"/>
                  </a:cubicBezTo>
                  <a:cubicBezTo>
                    <a:pt x="261" y="1945"/>
                    <a:pt x="0" y="1962"/>
                    <a:pt x="0" y="2344"/>
                  </a:cubicBezTo>
                  <a:cubicBezTo>
                    <a:pt x="0" y="2423"/>
                    <a:pt x="399" y="2498"/>
                    <a:pt x="1058" y="2509"/>
                  </a:cubicBezTo>
                  <a:lnTo>
                    <a:pt x="1141" y="1973"/>
                  </a:lnTo>
                  <a:lnTo>
                    <a:pt x="1100" y="1905"/>
                  </a:lnTo>
                  <a:cubicBezTo>
                    <a:pt x="1093" y="1895"/>
                    <a:pt x="1095" y="1884"/>
                    <a:pt x="1102" y="1875"/>
                  </a:cubicBezTo>
                  <a:lnTo>
                    <a:pt x="1211" y="1757"/>
                  </a:lnTo>
                  <a:cubicBezTo>
                    <a:pt x="1221" y="1747"/>
                    <a:pt x="1238" y="1747"/>
                    <a:pt x="1248" y="1757"/>
                  </a:cubicBezTo>
                  <a:lnTo>
                    <a:pt x="1357" y="1875"/>
                  </a:lnTo>
                  <a:cubicBezTo>
                    <a:pt x="1365" y="1884"/>
                    <a:pt x="1366" y="1896"/>
                    <a:pt x="1360" y="1905"/>
                  </a:cubicBezTo>
                  <a:lnTo>
                    <a:pt x="1318" y="1973"/>
                  </a:lnTo>
                  <a:lnTo>
                    <a:pt x="1401" y="2509"/>
                  </a:lnTo>
                  <a:cubicBezTo>
                    <a:pt x="2059" y="2498"/>
                    <a:pt x="2459" y="2423"/>
                    <a:pt x="2459" y="2344"/>
                  </a:cubicBezTo>
                  <a:cubicBezTo>
                    <a:pt x="2458" y="1962"/>
                    <a:pt x="2198" y="1945"/>
                    <a:pt x="1908" y="18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99">
              <a:extLst>
                <a:ext uri="{FF2B5EF4-FFF2-40B4-BE49-F238E27FC236}">
                  <a16:creationId xmlns:a16="http://schemas.microsoft.com/office/drawing/2014/main" id="{88607C63-39D5-4620-93F3-74F55FD3A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726" y="4810126"/>
              <a:ext cx="90488" cy="84138"/>
            </a:xfrm>
            <a:custGeom>
              <a:avLst/>
              <a:gdLst>
                <a:gd name="T0" fmla="*/ 2136 w 2320"/>
                <a:gd name="T1" fmla="*/ 2116 h 2135"/>
                <a:gd name="T2" fmla="*/ 2262 w 2320"/>
                <a:gd name="T3" fmla="*/ 2056 h 2135"/>
                <a:gd name="T4" fmla="*/ 2241 w 2320"/>
                <a:gd name="T5" fmla="*/ 1826 h 2135"/>
                <a:gd name="T6" fmla="*/ 1324 w 2320"/>
                <a:gd name="T7" fmla="*/ 1062 h 2135"/>
                <a:gd name="T8" fmla="*/ 1324 w 2320"/>
                <a:gd name="T9" fmla="*/ 164 h 2135"/>
                <a:gd name="T10" fmla="*/ 1160 w 2320"/>
                <a:gd name="T11" fmla="*/ 0 h 2135"/>
                <a:gd name="T12" fmla="*/ 996 w 2320"/>
                <a:gd name="T13" fmla="*/ 164 h 2135"/>
                <a:gd name="T14" fmla="*/ 996 w 2320"/>
                <a:gd name="T15" fmla="*/ 1062 h 2135"/>
                <a:gd name="T16" fmla="*/ 79 w 2320"/>
                <a:gd name="T17" fmla="*/ 1826 h 2135"/>
                <a:gd name="T18" fmla="*/ 57 w 2320"/>
                <a:gd name="T19" fmla="*/ 2056 h 2135"/>
                <a:gd name="T20" fmla="*/ 288 w 2320"/>
                <a:gd name="T21" fmla="*/ 2078 h 2135"/>
                <a:gd name="T22" fmla="*/ 1160 w 2320"/>
                <a:gd name="T23" fmla="*/ 1352 h 2135"/>
                <a:gd name="T24" fmla="*/ 2031 w 2320"/>
                <a:gd name="T25" fmla="*/ 2078 h 2135"/>
                <a:gd name="T26" fmla="*/ 2136 w 2320"/>
                <a:gd name="T27" fmla="*/ 2116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0" h="2135">
                  <a:moveTo>
                    <a:pt x="2136" y="2116"/>
                  </a:moveTo>
                  <a:cubicBezTo>
                    <a:pt x="2183" y="2116"/>
                    <a:pt x="2229" y="2095"/>
                    <a:pt x="2262" y="2056"/>
                  </a:cubicBezTo>
                  <a:cubicBezTo>
                    <a:pt x="2320" y="1987"/>
                    <a:pt x="2310" y="1884"/>
                    <a:pt x="2241" y="1826"/>
                  </a:cubicBezTo>
                  <a:lnTo>
                    <a:pt x="1324" y="1062"/>
                  </a:lnTo>
                  <a:lnTo>
                    <a:pt x="1324" y="164"/>
                  </a:lnTo>
                  <a:cubicBezTo>
                    <a:pt x="1324" y="73"/>
                    <a:pt x="1250" y="0"/>
                    <a:pt x="1160" y="0"/>
                  </a:cubicBezTo>
                  <a:cubicBezTo>
                    <a:pt x="1069" y="0"/>
                    <a:pt x="996" y="73"/>
                    <a:pt x="996" y="164"/>
                  </a:cubicBezTo>
                  <a:lnTo>
                    <a:pt x="996" y="1062"/>
                  </a:lnTo>
                  <a:lnTo>
                    <a:pt x="79" y="1826"/>
                  </a:lnTo>
                  <a:cubicBezTo>
                    <a:pt x="9" y="1884"/>
                    <a:pt x="0" y="1987"/>
                    <a:pt x="57" y="2056"/>
                  </a:cubicBezTo>
                  <a:cubicBezTo>
                    <a:pt x="115" y="2126"/>
                    <a:pt x="219" y="2135"/>
                    <a:pt x="288" y="2078"/>
                  </a:cubicBezTo>
                  <a:lnTo>
                    <a:pt x="1160" y="1352"/>
                  </a:lnTo>
                  <a:lnTo>
                    <a:pt x="2031" y="2078"/>
                  </a:lnTo>
                  <a:cubicBezTo>
                    <a:pt x="2062" y="2104"/>
                    <a:pt x="2099" y="2116"/>
                    <a:pt x="2136" y="2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523">
            <a:extLst>
              <a:ext uri="{FF2B5EF4-FFF2-40B4-BE49-F238E27FC236}">
                <a16:creationId xmlns:a16="http://schemas.microsoft.com/office/drawing/2014/main" id="{E75DD8D0-82B7-4F67-B21D-50F833494E49}"/>
              </a:ext>
            </a:extLst>
          </p:cNvPr>
          <p:cNvSpPr>
            <a:spLocks noEditPoints="1"/>
          </p:cNvSpPr>
          <p:nvPr/>
        </p:nvSpPr>
        <p:spPr bwMode="auto">
          <a:xfrm>
            <a:off x="6462373" y="4154384"/>
            <a:ext cx="257175" cy="257175"/>
          </a:xfrm>
          <a:custGeom>
            <a:avLst/>
            <a:gdLst>
              <a:gd name="T0" fmla="*/ 6472 w 6555"/>
              <a:gd name="T1" fmla="*/ 1282 h 6554"/>
              <a:gd name="T2" fmla="*/ 5727 w 6555"/>
              <a:gd name="T3" fmla="*/ 910 h 6554"/>
              <a:gd name="T4" fmla="*/ 5661 w 6555"/>
              <a:gd name="T5" fmla="*/ 894 h 6554"/>
              <a:gd name="T6" fmla="*/ 3575 w 6555"/>
              <a:gd name="T7" fmla="*/ 894 h 6554"/>
              <a:gd name="T8" fmla="*/ 3575 w 6555"/>
              <a:gd name="T9" fmla="*/ 297 h 6554"/>
              <a:gd name="T10" fmla="*/ 3278 w 6555"/>
              <a:gd name="T11" fmla="*/ 0 h 6554"/>
              <a:gd name="T12" fmla="*/ 2979 w 6555"/>
              <a:gd name="T13" fmla="*/ 297 h 6554"/>
              <a:gd name="T14" fmla="*/ 2979 w 6555"/>
              <a:gd name="T15" fmla="*/ 2235 h 6554"/>
              <a:gd name="T16" fmla="*/ 894 w 6555"/>
              <a:gd name="T17" fmla="*/ 2235 h 6554"/>
              <a:gd name="T18" fmla="*/ 828 w 6555"/>
              <a:gd name="T19" fmla="*/ 2249 h 6554"/>
              <a:gd name="T20" fmla="*/ 83 w 6555"/>
              <a:gd name="T21" fmla="*/ 2622 h 6554"/>
              <a:gd name="T22" fmla="*/ 0 w 6555"/>
              <a:gd name="T23" fmla="*/ 2756 h 6554"/>
              <a:gd name="T24" fmla="*/ 83 w 6555"/>
              <a:gd name="T25" fmla="*/ 2889 h 6554"/>
              <a:gd name="T26" fmla="*/ 828 w 6555"/>
              <a:gd name="T27" fmla="*/ 3261 h 6554"/>
              <a:gd name="T28" fmla="*/ 894 w 6555"/>
              <a:gd name="T29" fmla="*/ 3277 h 6554"/>
              <a:gd name="T30" fmla="*/ 2979 w 6555"/>
              <a:gd name="T31" fmla="*/ 3277 h 6554"/>
              <a:gd name="T32" fmla="*/ 2979 w 6555"/>
              <a:gd name="T33" fmla="*/ 5446 h 6554"/>
              <a:gd name="T34" fmla="*/ 2342 w 6555"/>
              <a:gd name="T35" fmla="*/ 5446 h 6554"/>
              <a:gd name="T36" fmla="*/ 1490 w 6555"/>
              <a:gd name="T37" fmla="*/ 6149 h 6554"/>
              <a:gd name="T38" fmla="*/ 1490 w 6555"/>
              <a:gd name="T39" fmla="*/ 6256 h 6554"/>
              <a:gd name="T40" fmla="*/ 1788 w 6555"/>
              <a:gd name="T41" fmla="*/ 6554 h 6554"/>
              <a:gd name="T42" fmla="*/ 4767 w 6555"/>
              <a:gd name="T43" fmla="*/ 6554 h 6554"/>
              <a:gd name="T44" fmla="*/ 5065 w 6555"/>
              <a:gd name="T45" fmla="*/ 6256 h 6554"/>
              <a:gd name="T46" fmla="*/ 5065 w 6555"/>
              <a:gd name="T47" fmla="*/ 6149 h 6554"/>
              <a:gd name="T48" fmla="*/ 4213 w 6555"/>
              <a:gd name="T49" fmla="*/ 5446 h 6554"/>
              <a:gd name="T50" fmla="*/ 3575 w 6555"/>
              <a:gd name="T51" fmla="*/ 5446 h 6554"/>
              <a:gd name="T52" fmla="*/ 3575 w 6555"/>
              <a:gd name="T53" fmla="*/ 1936 h 6554"/>
              <a:gd name="T54" fmla="*/ 5661 w 6555"/>
              <a:gd name="T55" fmla="*/ 1936 h 6554"/>
              <a:gd name="T56" fmla="*/ 5727 w 6555"/>
              <a:gd name="T57" fmla="*/ 1921 h 6554"/>
              <a:gd name="T58" fmla="*/ 6472 w 6555"/>
              <a:gd name="T59" fmla="*/ 1548 h 6554"/>
              <a:gd name="T60" fmla="*/ 6555 w 6555"/>
              <a:gd name="T61" fmla="*/ 1415 h 6554"/>
              <a:gd name="T62" fmla="*/ 6472 w 6555"/>
              <a:gd name="T63" fmla="*/ 1282 h 6554"/>
              <a:gd name="T64" fmla="*/ 5625 w 6555"/>
              <a:gd name="T65" fmla="*/ 1638 h 6554"/>
              <a:gd name="T66" fmla="*/ 3575 w 6555"/>
              <a:gd name="T67" fmla="*/ 1638 h 6554"/>
              <a:gd name="T68" fmla="*/ 3575 w 6555"/>
              <a:gd name="T69" fmla="*/ 1191 h 6554"/>
              <a:gd name="T70" fmla="*/ 5625 w 6555"/>
              <a:gd name="T71" fmla="*/ 1191 h 6554"/>
              <a:gd name="T72" fmla="*/ 6073 w 6555"/>
              <a:gd name="T73" fmla="*/ 1415 h 6554"/>
              <a:gd name="T74" fmla="*/ 5625 w 6555"/>
              <a:gd name="T75" fmla="*/ 1638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55" h="6554">
                <a:moveTo>
                  <a:pt x="6472" y="1282"/>
                </a:moveTo>
                <a:lnTo>
                  <a:pt x="5727" y="910"/>
                </a:lnTo>
                <a:cubicBezTo>
                  <a:pt x="5707" y="899"/>
                  <a:pt x="5684" y="894"/>
                  <a:pt x="5661" y="894"/>
                </a:cubicBezTo>
                <a:lnTo>
                  <a:pt x="3575" y="894"/>
                </a:lnTo>
                <a:lnTo>
                  <a:pt x="3575" y="297"/>
                </a:lnTo>
                <a:cubicBezTo>
                  <a:pt x="3575" y="133"/>
                  <a:pt x="3442" y="0"/>
                  <a:pt x="3278" y="0"/>
                </a:cubicBezTo>
                <a:cubicBezTo>
                  <a:pt x="3113" y="0"/>
                  <a:pt x="2979" y="133"/>
                  <a:pt x="2979" y="297"/>
                </a:cubicBezTo>
                <a:lnTo>
                  <a:pt x="2979" y="2235"/>
                </a:lnTo>
                <a:lnTo>
                  <a:pt x="894" y="2235"/>
                </a:lnTo>
                <a:cubicBezTo>
                  <a:pt x="871" y="2235"/>
                  <a:pt x="848" y="2239"/>
                  <a:pt x="828" y="2249"/>
                </a:cubicBezTo>
                <a:lnTo>
                  <a:pt x="83" y="2622"/>
                </a:lnTo>
                <a:cubicBezTo>
                  <a:pt x="32" y="2647"/>
                  <a:pt x="0" y="2699"/>
                  <a:pt x="0" y="2756"/>
                </a:cubicBezTo>
                <a:cubicBezTo>
                  <a:pt x="0" y="2812"/>
                  <a:pt x="32" y="2864"/>
                  <a:pt x="83" y="2889"/>
                </a:cubicBezTo>
                <a:lnTo>
                  <a:pt x="828" y="3261"/>
                </a:lnTo>
                <a:cubicBezTo>
                  <a:pt x="848" y="3272"/>
                  <a:pt x="871" y="3277"/>
                  <a:pt x="894" y="3277"/>
                </a:cubicBezTo>
                <a:lnTo>
                  <a:pt x="2979" y="3277"/>
                </a:lnTo>
                <a:lnTo>
                  <a:pt x="2979" y="5446"/>
                </a:lnTo>
                <a:lnTo>
                  <a:pt x="2342" y="5446"/>
                </a:lnTo>
                <a:cubicBezTo>
                  <a:pt x="1551" y="5446"/>
                  <a:pt x="1490" y="5984"/>
                  <a:pt x="1490" y="6149"/>
                </a:cubicBezTo>
                <a:lnTo>
                  <a:pt x="1490" y="6256"/>
                </a:lnTo>
                <a:cubicBezTo>
                  <a:pt x="1490" y="6421"/>
                  <a:pt x="1624" y="6554"/>
                  <a:pt x="1788" y="6554"/>
                </a:cubicBezTo>
                <a:lnTo>
                  <a:pt x="4767" y="6554"/>
                </a:lnTo>
                <a:cubicBezTo>
                  <a:pt x="4931" y="6554"/>
                  <a:pt x="5065" y="6421"/>
                  <a:pt x="5065" y="6256"/>
                </a:cubicBezTo>
                <a:lnTo>
                  <a:pt x="5065" y="6149"/>
                </a:lnTo>
                <a:cubicBezTo>
                  <a:pt x="5065" y="5984"/>
                  <a:pt x="5004" y="5446"/>
                  <a:pt x="4213" y="5446"/>
                </a:cubicBezTo>
                <a:lnTo>
                  <a:pt x="3575" y="5446"/>
                </a:lnTo>
                <a:lnTo>
                  <a:pt x="3575" y="1936"/>
                </a:lnTo>
                <a:lnTo>
                  <a:pt x="5661" y="1936"/>
                </a:lnTo>
                <a:cubicBezTo>
                  <a:pt x="5684" y="1936"/>
                  <a:pt x="5707" y="1931"/>
                  <a:pt x="5727" y="1921"/>
                </a:cubicBezTo>
                <a:lnTo>
                  <a:pt x="6472" y="1548"/>
                </a:lnTo>
                <a:cubicBezTo>
                  <a:pt x="6523" y="1523"/>
                  <a:pt x="6555" y="1471"/>
                  <a:pt x="6555" y="1415"/>
                </a:cubicBezTo>
                <a:cubicBezTo>
                  <a:pt x="6555" y="1358"/>
                  <a:pt x="6523" y="1307"/>
                  <a:pt x="6472" y="1282"/>
                </a:cubicBezTo>
                <a:close/>
                <a:moveTo>
                  <a:pt x="5625" y="1638"/>
                </a:moveTo>
                <a:lnTo>
                  <a:pt x="3575" y="1638"/>
                </a:lnTo>
                <a:lnTo>
                  <a:pt x="3575" y="1191"/>
                </a:lnTo>
                <a:lnTo>
                  <a:pt x="5625" y="1191"/>
                </a:lnTo>
                <a:lnTo>
                  <a:pt x="6073" y="1415"/>
                </a:lnTo>
                <a:lnTo>
                  <a:pt x="5625" y="1638"/>
                </a:lnTo>
                <a:close/>
              </a:path>
            </a:pathLst>
          </a:custGeom>
          <a:solidFill>
            <a:srgbClr val="524F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C9C8BC-DE50-4B00-8765-F461DDBD3748}"/>
              </a:ext>
            </a:extLst>
          </p:cNvPr>
          <p:cNvSpPr txBox="1"/>
          <p:nvPr/>
        </p:nvSpPr>
        <p:spPr>
          <a:xfrm>
            <a:off x="8969397" y="1264490"/>
            <a:ext cx="17742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68F1B70-D418-49AF-BB72-EB431ABAD5CE}"/>
              </a:ext>
            </a:extLst>
          </p:cNvPr>
          <p:cNvSpPr txBox="1"/>
          <p:nvPr/>
        </p:nvSpPr>
        <p:spPr>
          <a:xfrm>
            <a:off x="8969396" y="1448922"/>
            <a:ext cx="17742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C6E7E4E-A432-46BB-8325-BB5D2058C2DD}"/>
              </a:ext>
            </a:extLst>
          </p:cNvPr>
          <p:cNvGrpSpPr>
            <a:grpSpLocks noChangeAspect="1"/>
          </p:cNvGrpSpPr>
          <p:nvPr/>
        </p:nvGrpSpPr>
        <p:grpSpPr>
          <a:xfrm>
            <a:off x="3943276" y="4900763"/>
            <a:ext cx="256032" cy="256032"/>
            <a:chOff x="6343651" y="4694238"/>
            <a:chExt cx="257175" cy="2571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4" name="Freeform 400">
              <a:extLst>
                <a:ext uri="{FF2B5EF4-FFF2-40B4-BE49-F238E27FC236}">
                  <a16:creationId xmlns:a16="http://schemas.microsoft.com/office/drawing/2014/main" id="{B5A5B4BA-8CF6-4967-B388-77F7C6C55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4694238"/>
              <a:ext cx="257175" cy="257175"/>
            </a:xfrm>
            <a:custGeom>
              <a:avLst/>
              <a:gdLst>
                <a:gd name="T0" fmla="*/ 6504 w 6554"/>
                <a:gd name="T1" fmla="*/ 5623 h 6567"/>
                <a:gd name="T2" fmla="*/ 5667 w 6554"/>
                <a:gd name="T3" fmla="*/ 4926 h 6567"/>
                <a:gd name="T4" fmla="*/ 5518 w 6554"/>
                <a:gd name="T5" fmla="*/ 4907 h 6567"/>
                <a:gd name="T6" fmla="*/ 5438 w 6554"/>
                <a:gd name="T7" fmla="*/ 5033 h 6567"/>
                <a:gd name="T8" fmla="*/ 5438 w 6554"/>
                <a:gd name="T9" fmla="*/ 5451 h 6567"/>
                <a:gd name="T10" fmla="*/ 1116 w 6554"/>
                <a:gd name="T11" fmla="*/ 5451 h 6567"/>
                <a:gd name="T12" fmla="*/ 1116 w 6554"/>
                <a:gd name="T13" fmla="*/ 1129 h 6567"/>
                <a:gd name="T14" fmla="*/ 1534 w 6554"/>
                <a:gd name="T15" fmla="*/ 1129 h 6567"/>
                <a:gd name="T16" fmla="*/ 1537 w 6554"/>
                <a:gd name="T17" fmla="*/ 1129 h 6567"/>
                <a:gd name="T18" fmla="*/ 1676 w 6554"/>
                <a:gd name="T19" fmla="*/ 989 h 6567"/>
                <a:gd name="T20" fmla="*/ 1627 w 6554"/>
                <a:gd name="T21" fmla="*/ 882 h 6567"/>
                <a:gd name="T22" fmla="*/ 944 w 6554"/>
                <a:gd name="T23" fmla="*/ 63 h 6567"/>
                <a:gd name="T24" fmla="*/ 729 w 6554"/>
                <a:gd name="T25" fmla="*/ 63 h 6567"/>
                <a:gd name="T26" fmla="*/ 32 w 6554"/>
                <a:gd name="T27" fmla="*/ 900 h 6567"/>
                <a:gd name="T28" fmla="*/ 0 w 6554"/>
                <a:gd name="T29" fmla="*/ 984 h 6567"/>
                <a:gd name="T30" fmla="*/ 0 w 6554"/>
                <a:gd name="T31" fmla="*/ 995 h 6567"/>
                <a:gd name="T32" fmla="*/ 13 w 6554"/>
                <a:gd name="T33" fmla="*/ 1048 h 6567"/>
                <a:gd name="T34" fmla="*/ 140 w 6554"/>
                <a:gd name="T35" fmla="*/ 1129 h 6567"/>
                <a:gd name="T36" fmla="*/ 558 w 6554"/>
                <a:gd name="T37" fmla="*/ 1129 h 6567"/>
                <a:gd name="T38" fmla="*/ 558 w 6554"/>
                <a:gd name="T39" fmla="*/ 5730 h 6567"/>
                <a:gd name="T40" fmla="*/ 837 w 6554"/>
                <a:gd name="T41" fmla="*/ 6009 h 6567"/>
                <a:gd name="T42" fmla="*/ 5438 w 6554"/>
                <a:gd name="T43" fmla="*/ 6009 h 6567"/>
                <a:gd name="T44" fmla="*/ 5438 w 6554"/>
                <a:gd name="T45" fmla="*/ 6427 h 6567"/>
                <a:gd name="T46" fmla="*/ 5518 w 6554"/>
                <a:gd name="T47" fmla="*/ 6553 h 6567"/>
                <a:gd name="T48" fmla="*/ 5578 w 6554"/>
                <a:gd name="T49" fmla="*/ 6567 h 6567"/>
                <a:gd name="T50" fmla="*/ 5667 w 6554"/>
                <a:gd name="T51" fmla="*/ 6535 h 6567"/>
                <a:gd name="T52" fmla="*/ 6504 w 6554"/>
                <a:gd name="T53" fmla="*/ 5837 h 6567"/>
                <a:gd name="T54" fmla="*/ 6554 w 6554"/>
                <a:gd name="T55" fmla="*/ 5730 h 6567"/>
                <a:gd name="T56" fmla="*/ 6504 w 6554"/>
                <a:gd name="T57" fmla="*/ 5623 h 6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54" h="6567">
                  <a:moveTo>
                    <a:pt x="6504" y="5623"/>
                  </a:moveTo>
                  <a:lnTo>
                    <a:pt x="5667" y="4926"/>
                  </a:lnTo>
                  <a:cubicBezTo>
                    <a:pt x="5625" y="4891"/>
                    <a:pt x="5567" y="4884"/>
                    <a:pt x="5518" y="4907"/>
                  </a:cubicBezTo>
                  <a:cubicBezTo>
                    <a:pt x="5469" y="4929"/>
                    <a:pt x="5438" y="4979"/>
                    <a:pt x="5438" y="5033"/>
                  </a:cubicBezTo>
                  <a:lnTo>
                    <a:pt x="5438" y="5451"/>
                  </a:lnTo>
                  <a:lnTo>
                    <a:pt x="1116" y="5451"/>
                  </a:lnTo>
                  <a:lnTo>
                    <a:pt x="1116" y="1129"/>
                  </a:lnTo>
                  <a:lnTo>
                    <a:pt x="1534" y="1129"/>
                  </a:lnTo>
                  <a:cubicBezTo>
                    <a:pt x="1535" y="1128"/>
                    <a:pt x="1536" y="1128"/>
                    <a:pt x="1537" y="1129"/>
                  </a:cubicBezTo>
                  <a:cubicBezTo>
                    <a:pt x="1614" y="1129"/>
                    <a:pt x="1676" y="1066"/>
                    <a:pt x="1676" y="989"/>
                  </a:cubicBezTo>
                  <a:cubicBezTo>
                    <a:pt x="1676" y="946"/>
                    <a:pt x="1657" y="908"/>
                    <a:pt x="1627" y="882"/>
                  </a:cubicBezTo>
                  <a:lnTo>
                    <a:pt x="944" y="63"/>
                  </a:lnTo>
                  <a:cubicBezTo>
                    <a:pt x="890" y="0"/>
                    <a:pt x="783" y="0"/>
                    <a:pt x="729" y="63"/>
                  </a:cubicBezTo>
                  <a:lnTo>
                    <a:pt x="32" y="900"/>
                  </a:lnTo>
                  <a:cubicBezTo>
                    <a:pt x="12" y="924"/>
                    <a:pt x="1" y="954"/>
                    <a:pt x="0" y="984"/>
                  </a:cubicBezTo>
                  <a:lnTo>
                    <a:pt x="0" y="995"/>
                  </a:lnTo>
                  <a:cubicBezTo>
                    <a:pt x="1" y="1013"/>
                    <a:pt x="5" y="1031"/>
                    <a:pt x="13" y="1048"/>
                  </a:cubicBezTo>
                  <a:cubicBezTo>
                    <a:pt x="36" y="1097"/>
                    <a:pt x="86" y="1129"/>
                    <a:pt x="140" y="1129"/>
                  </a:cubicBezTo>
                  <a:lnTo>
                    <a:pt x="558" y="1129"/>
                  </a:lnTo>
                  <a:lnTo>
                    <a:pt x="558" y="5730"/>
                  </a:lnTo>
                  <a:cubicBezTo>
                    <a:pt x="558" y="5884"/>
                    <a:pt x="682" y="6009"/>
                    <a:pt x="837" y="6009"/>
                  </a:cubicBezTo>
                  <a:lnTo>
                    <a:pt x="5438" y="6009"/>
                  </a:lnTo>
                  <a:lnTo>
                    <a:pt x="5438" y="6427"/>
                  </a:lnTo>
                  <a:cubicBezTo>
                    <a:pt x="5438" y="6482"/>
                    <a:pt x="5469" y="6531"/>
                    <a:pt x="5518" y="6553"/>
                  </a:cubicBezTo>
                  <a:cubicBezTo>
                    <a:pt x="5538" y="6562"/>
                    <a:pt x="5557" y="6567"/>
                    <a:pt x="5578" y="6567"/>
                  </a:cubicBezTo>
                  <a:cubicBezTo>
                    <a:pt x="5610" y="6567"/>
                    <a:pt x="5642" y="6556"/>
                    <a:pt x="5667" y="6535"/>
                  </a:cubicBezTo>
                  <a:lnTo>
                    <a:pt x="6504" y="5837"/>
                  </a:lnTo>
                  <a:cubicBezTo>
                    <a:pt x="6536" y="5811"/>
                    <a:pt x="6554" y="5772"/>
                    <a:pt x="6554" y="5730"/>
                  </a:cubicBezTo>
                  <a:cubicBezTo>
                    <a:pt x="6554" y="5689"/>
                    <a:pt x="6536" y="5650"/>
                    <a:pt x="6504" y="56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01">
              <a:extLst>
                <a:ext uri="{FF2B5EF4-FFF2-40B4-BE49-F238E27FC236}">
                  <a16:creationId xmlns:a16="http://schemas.microsoft.com/office/drawing/2014/main" id="{03E7DDBA-DE80-40EE-82D0-16A193A37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48226"/>
              <a:ext cx="142875" cy="31750"/>
            </a:xfrm>
            <a:custGeom>
              <a:avLst/>
              <a:gdLst>
                <a:gd name="T0" fmla="*/ 0 w 3626"/>
                <a:gd name="T1" fmla="*/ 418 h 836"/>
                <a:gd name="T2" fmla="*/ 418 w 3626"/>
                <a:gd name="T3" fmla="*/ 836 h 836"/>
                <a:gd name="T4" fmla="*/ 3207 w 3626"/>
                <a:gd name="T5" fmla="*/ 836 h 836"/>
                <a:gd name="T6" fmla="*/ 3626 w 3626"/>
                <a:gd name="T7" fmla="*/ 418 h 836"/>
                <a:gd name="T8" fmla="*/ 3207 w 3626"/>
                <a:gd name="T9" fmla="*/ 0 h 836"/>
                <a:gd name="T10" fmla="*/ 418 w 3626"/>
                <a:gd name="T11" fmla="*/ 0 h 836"/>
                <a:gd name="T12" fmla="*/ 0 w 3626"/>
                <a:gd name="T13" fmla="*/ 41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6" h="836">
                  <a:moveTo>
                    <a:pt x="0" y="418"/>
                  </a:moveTo>
                  <a:cubicBezTo>
                    <a:pt x="0" y="648"/>
                    <a:pt x="187" y="836"/>
                    <a:pt x="418" y="836"/>
                  </a:cubicBezTo>
                  <a:lnTo>
                    <a:pt x="3207" y="836"/>
                  </a:lnTo>
                  <a:cubicBezTo>
                    <a:pt x="3438" y="836"/>
                    <a:pt x="3626" y="648"/>
                    <a:pt x="3626" y="418"/>
                  </a:cubicBezTo>
                  <a:cubicBezTo>
                    <a:pt x="3626" y="187"/>
                    <a:pt x="3438" y="0"/>
                    <a:pt x="3207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02">
              <a:extLst>
                <a:ext uri="{FF2B5EF4-FFF2-40B4-BE49-F238E27FC236}">
                  <a16:creationId xmlns:a16="http://schemas.microsoft.com/office/drawing/2014/main" id="{48CAB3EE-CD7E-45F3-ACF6-7C7C13FF6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03776"/>
              <a:ext cx="87313" cy="33338"/>
            </a:xfrm>
            <a:custGeom>
              <a:avLst/>
              <a:gdLst>
                <a:gd name="T0" fmla="*/ 418 w 2231"/>
                <a:gd name="T1" fmla="*/ 836 h 836"/>
                <a:gd name="T2" fmla="*/ 1812 w 2231"/>
                <a:gd name="T3" fmla="*/ 836 h 836"/>
                <a:gd name="T4" fmla="*/ 2231 w 2231"/>
                <a:gd name="T5" fmla="*/ 418 h 836"/>
                <a:gd name="T6" fmla="*/ 1812 w 2231"/>
                <a:gd name="T7" fmla="*/ 0 h 836"/>
                <a:gd name="T8" fmla="*/ 418 w 2231"/>
                <a:gd name="T9" fmla="*/ 0 h 836"/>
                <a:gd name="T10" fmla="*/ 0 w 2231"/>
                <a:gd name="T11" fmla="*/ 418 h 836"/>
                <a:gd name="T12" fmla="*/ 418 w 2231"/>
                <a:gd name="T13" fmla="*/ 83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1" h="836">
                  <a:moveTo>
                    <a:pt x="418" y="836"/>
                  </a:moveTo>
                  <a:lnTo>
                    <a:pt x="1812" y="836"/>
                  </a:lnTo>
                  <a:cubicBezTo>
                    <a:pt x="2044" y="836"/>
                    <a:pt x="2231" y="649"/>
                    <a:pt x="2231" y="418"/>
                  </a:cubicBezTo>
                  <a:cubicBezTo>
                    <a:pt x="2231" y="187"/>
                    <a:pt x="2044" y="0"/>
                    <a:pt x="1812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ubicBezTo>
                    <a:pt x="0" y="649"/>
                    <a:pt x="187" y="836"/>
                    <a:pt x="418" y="8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3">
              <a:extLst>
                <a:ext uri="{FF2B5EF4-FFF2-40B4-BE49-F238E27FC236}">
                  <a16:creationId xmlns:a16="http://schemas.microsoft.com/office/drawing/2014/main" id="{D420830F-567D-4539-8829-2A2A22CA6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759326"/>
              <a:ext cx="115888" cy="33338"/>
            </a:xfrm>
            <a:custGeom>
              <a:avLst/>
              <a:gdLst>
                <a:gd name="T0" fmla="*/ 0 w 2929"/>
                <a:gd name="T1" fmla="*/ 418 h 837"/>
                <a:gd name="T2" fmla="*/ 418 w 2929"/>
                <a:gd name="T3" fmla="*/ 837 h 837"/>
                <a:gd name="T4" fmla="*/ 2510 w 2929"/>
                <a:gd name="T5" fmla="*/ 837 h 837"/>
                <a:gd name="T6" fmla="*/ 2929 w 2929"/>
                <a:gd name="T7" fmla="*/ 418 h 837"/>
                <a:gd name="T8" fmla="*/ 2510 w 2929"/>
                <a:gd name="T9" fmla="*/ 0 h 837"/>
                <a:gd name="T10" fmla="*/ 418 w 2929"/>
                <a:gd name="T11" fmla="*/ 0 h 837"/>
                <a:gd name="T12" fmla="*/ 0 w 2929"/>
                <a:gd name="T13" fmla="*/ 418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9" h="837">
                  <a:moveTo>
                    <a:pt x="0" y="418"/>
                  </a:moveTo>
                  <a:cubicBezTo>
                    <a:pt x="0" y="650"/>
                    <a:pt x="187" y="837"/>
                    <a:pt x="418" y="837"/>
                  </a:cubicBezTo>
                  <a:lnTo>
                    <a:pt x="2510" y="837"/>
                  </a:lnTo>
                  <a:cubicBezTo>
                    <a:pt x="2741" y="837"/>
                    <a:pt x="2929" y="650"/>
                    <a:pt x="2929" y="418"/>
                  </a:cubicBezTo>
                  <a:cubicBezTo>
                    <a:pt x="2929" y="188"/>
                    <a:pt x="2741" y="0"/>
                    <a:pt x="2510" y="0"/>
                  </a:cubicBezTo>
                  <a:lnTo>
                    <a:pt x="418" y="0"/>
                  </a:lnTo>
                  <a:cubicBezTo>
                    <a:pt x="187" y="0"/>
                    <a:pt x="0" y="188"/>
                    <a:pt x="0" y="4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12E1BAA1-BE71-4C7F-BF32-F18F64C9AC04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C72DFEC-DB02-4466-B735-ABC24E0DF2BC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CF637C4-BE91-4E88-BC6F-96CB3AF0A65B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7A08F83-4905-430E-9C50-F40C022BB5E2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CFD01EA-40E9-41A4-B020-E236BC2E502B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D5942D8-6083-432B-92EB-E1FBDEACA00E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5C4AD8E-4974-4319-A965-10EF6BC8FA03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8ADA5D6-AA11-446F-B108-67C35ABBE0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Footer Placeholder 9">
            <a:extLst>
              <a:ext uri="{FF2B5EF4-FFF2-40B4-BE49-F238E27FC236}">
                <a16:creationId xmlns:a16="http://schemas.microsoft.com/office/drawing/2014/main" id="{31300727-7338-4D4E-88B7-108EC1142A66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67" name="Slide Number Placeholder 10">
            <a:extLst>
              <a:ext uri="{FF2B5EF4-FFF2-40B4-BE49-F238E27FC236}">
                <a16:creationId xmlns:a16="http://schemas.microsoft.com/office/drawing/2014/main" id="{A8C264F0-4508-4DC0-90C1-6897BA8FD011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18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217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890DDB-0B3D-4524-A4E8-3E9FAD6C90EA}"/>
              </a:ext>
            </a:extLst>
          </p:cNvPr>
          <p:cNvSpPr txBox="1"/>
          <p:nvPr/>
        </p:nvSpPr>
        <p:spPr>
          <a:xfrm>
            <a:off x="8884492" y="4411668"/>
            <a:ext cx="193256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6E7476-61FC-4993-88FB-2BCCFB52BB80}"/>
              </a:ext>
            </a:extLst>
          </p:cNvPr>
          <p:cNvSpPr txBox="1"/>
          <p:nvPr/>
        </p:nvSpPr>
        <p:spPr>
          <a:xfrm>
            <a:off x="8882533" y="4652323"/>
            <a:ext cx="1932568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DC0333-1FA9-4A3C-A8D2-DD3ECD7CC5FE}"/>
              </a:ext>
            </a:extLst>
          </p:cNvPr>
          <p:cNvCxnSpPr>
            <a:cxnSpLocks/>
          </p:cNvCxnSpPr>
          <p:nvPr/>
        </p:nvCxnSpPr>
        <p:spPr>
          <a:xfrm>
            <a:off x="8598079" y="428074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87FF235-C611-4468-AED0-F6F7F8B2F8BA}"/>
              </a:ext>
            </a:extLst>
          </p:cNvPr>
          <p:cNvSpPr txBox="1"/>
          <p:nvPr/>
        </p:nvSpPr>
        <p:spPr>
          <a:xfrm>
            <a:off x="6366638" y="4409622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2500+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DE827D-D684-4EBD-8494-A10FE15886B7}"/>
              </a:ext>
            </a:extLst>
          </p:cNvPr>
          <p:cNvSpPr txBox="1"/>
          <p:nvPr/>
        </p:nvSpPr>
        <p:spPr>
          <a:xfrm>
            <a:off x="6371046" y="4906238"/>
            <a:ext cx="193256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D55CEE-9DE9-469E-B72D-7BB606243D29}"/>
              </a:ext>
            </a:extLst>
          </p:cNvPr>
          <p:cNvSpPr txBox="1"/>
          <p:nvPr/>
        </p:nvSpPr>
        <p:spPr>
          <a:xfrm>
            <a:off x="1103396" y="2306397"/>
            <a:ext cx="3910646" cy="1753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sollicitudin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magna.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6652E7-0286-4579-A1B2-7A5A98199BE1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Ratio.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67D45C-7E63-4EF4-BD34-88AE7A40E75D}"/>
              </a:ext>
            </a:extLst>
          </p:cNvPr>
          <p:cNvSpPr/>
          <p:nvPr/>
        </p:nvSpPr>
        <p:spPr>
          <a:xfrm>
            <a:off x="1102225" y="4678367"/>
            <a:ext cx="391181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Rectangle 18">
            <a:extLst>
              <a:ext uri="{FF2B5EF4-FFF2-40B4-BE49-F238E27FC236}">
                <a16:creationId xmlns:a16="http://schemas.microsoft.com/office/drawing/2014/main" id="{FB7DAA6B-90F7-45BB-803C-D3B38AE1B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2225" y="4678367"/>
            <a:ext cx="2982394" cy="215444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7CD14FC-C81F-4C37-BE4A-ABDB0008B8E3}"/>
              </a:ext>
            </a:extLst>
          </p:cNvPr>
          <p:cNvSpPr txBox="1"/>
          <p:nvPr/>
        </p:nvSpPr>
        <p:spPr>
          <a:xfrm>
            <a:off x="1102224" y="4956262"/>
            <a:ext cx="111965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rgbClr val="2B313D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Ratio Bar Line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9612DF-E325-4A4D-9F13-54B97B759798}"/>
              </a:ext>
            </a:extLst>
          </p:cNvPr>
          <p:cNvSpPr txBox="1"/>
          <p:nvPr/>
        </p:nvSpPr>
        <p:spPr>
          <a:xfrm>
            <a:off x="4063779" y="4956262"/>
            <a:ext cx="59153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14300" indent="-114300">
              <a:buClr>
                <a:srgbClr val="F3663B"/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28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%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37" name="Rectangle 18">
            <a:extLst>
              <a:ext uri="{FF2B5EF4-FFF2-40B4-BE49-F238E27FC236}">
                <a16:creationId xmlns:a16="http://schemas.microsoft.com/office/drawing/2014/main" id="{39C4FD60-5F68-4E63-A91C-C7C00573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544" y="4678367"/>
            <a:ext cx="2017730" cy="215444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EF2EF87-CE5E-435F-BA4C-ED48457ACF90}"/>
              </a:ext>
            </a:extLst>
          </p:cNvPr>
          <p:cNvSpPr txBox="1"/>
          <p:nvPr/>
        </p:nvSpPr>
        <p:spPr>
          <a:xfrm>
            <a:off x="3099850" y="4430466"/>
            <a:ext cx="59153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14300" indent="-114300">
              <a:buClr>
                <a:srgbClr val="524FD3"/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64</a:t>
            </a:r>
            <a:r>
              <a:rPr lang="en-US" sz="5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%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D8410F4-82BF-414F-B49E-530C856BF6D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5EC0AEB-437B-48AE-9385-B432C7806A43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20DD248-CDC5-4B2A-9987-E2854E394FFF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11135C-0DE0-4E09-B0C1-E28EE7D5E3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Footer Placeholder 9">
            <a:extLst>
              <a:ext uri="{FF2B5EF4-FFF2-40B4-BE49-F238E27FC236}">
                <a16:creationId xmlns:a16="http://schemas.microsoft.com/office/drawing/2014/main" id="{5062B164-4EFC-4734-A80A-DD0F8200840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1" name="Slide Number Placeholder 10">
            <a:extLst>
              <a:ext uri="{FF2B5EF4-FFF2-40B4-BE49-F238E27FC236}">
                <a16:creationId xmlns:a16="http://schemas.microsoft.com/office/drawing/2014/main" id="{6E9E4791-5225-4CD8-AF20-AAD2FDF5727C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19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293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36826F-C5C6-4214-A6E6-127E35AC3D18}"/>
              </a:ext>
            </a:extLst>
          </p:cNvPr>
          <p:cNvSpPr txBox="1"/>
          <p:nvPr/>
        </p:nvSpPr>
        <p:spPr>
          <a:xfrm>
            <a:off x="2507224" y="1458512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6CBB17-58CE-4E21-84E8-6A53BD04CDEA}"/>
              </a:ext>
            </a:extLst>
          </p:cNvPr>
          <p:cNvSpPr txBox="1"/>
          <p:nvPr/>
        </p:nvSpPr>
        <p:spPr>
          <a:xfrm>
            <a:off x="2507231" y="1702364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B54594-5032-41EE-9EB4-35CD26DA7BA7}"/>
              </a:ext>
            </a:extLst>
          </p:cNvPr>
          <p:cNvSpPr txBox="1"/>
          <p:nvPr/>
        </p:nvSpPr>
        <p:spPr>
          <a:xfrm>
            <a:off x="1401572" y="1618247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642828-61B6-4DB7-80CC-ACCF4D9CB9E7}"/>
              </a:ext>
            </a:extLst>
          </p:cNvPr>
          <p:cNvSpPr txBox="1"/>
          <p:nvPr/>
        </p:nvSpPr>
        <p:spPr>
          <a:xfrm>
            <a:off x="5843879" y="1458512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968B24-5CB4-4DF6-99A9-2F18ED16D17D}"/>
              </a:ext>
            </a:extLst>
          </p:cNvPr>
          <p:cNvSpPr txBox="1"/>
          <p:nvPr/>
        </p:nvSpPr>
        <p:spPr>
          <a:xfrm>
            <a:off x="5843886" y="1702364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093A2E-8F46-4A51-927A-AE6EFFFCDCB1}"/>
              </a:ext>
            </a:extLst>
          </p:cNvPr>
          <p:cNvSpPr txBox="1"/>
          <p:nvPr/>
        </p:nvSpPr>
        <p:spPr>
          <a:xfrm>
            <a:off x="4738227" y="1618247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524FD3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7BEF27-D5A6-4A6B-A6AD-20C061843CAA}"/>
              </a:ext>
            </a:extLst>
          </p:cNvPr>
          <p:cNvSpPr txBox="1"/>
          <p:nvPr/>
        </p:nvSpPr>
        <p:spPr>
          <a:xfrm>
            <a:off x="9180534" y="1458512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056784-38D9-4BA4-AB27-61C89ADC174D}"/>
              </a:ext>
            </a:extLst>
          </p:cNvPr>
          <p:cNvSpPr txBox="1"/>
          <p:nvPr/>
        </p:nvSpPr>
        <p:spPr>
          <a:xfrm>
            <a:off x="9180541" y="1702364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D6E3FFC-A7C0-460C-B9B8-CDF680D67D5F}"/>
              </a:ext>
            </a:extLst>
          </p:cNvPr>
          <p:cNvSpPr txBox="1"/>
          <p:nvPr/>
        </p:nvSpPr>
        <p:spPr>
          <a:xfrm>
            <a:off x="8074882" y="1618247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64D23A-106B-4B49-9E51-626E4E7FF35D}"/>
              </a:ext>
            </a:extLst>
          </p:cNvPr>
          <p:cNvSpPr txBox="1"/>
          <p:nvPr/>
        </p:nvSpPr>
        <p:spPr>
          <a:xfrm>
            <a:off x="2507224" y="2930299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C87640C-1641-4C92-B4E8-5F9D849E92CD}"/>
              </a:ext>
            </a:extLst>
          </p:cNvPr>
          <p:cNvSpPr txBox="1"/>
          <p:nvPr/>
        </p:nvSpPr>
        <p:spPr>
          <a:xfrm>
            <a:off x="2507231" y="3174151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8D5FAF-C722-4AB8-A602-4BD17F8F08C7}"/>
              </a:ext>
            </a:extLst>
          </p:cNvPr>
          <p:cNvSpPr txBox="1"/>
          <p:nvPr/>
        </p:nvSpPr>
        <p:spPr>
          <a:xfrm>
            <a:off x="1401572" y="3090034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15BDD17-1E37-4EE1-A87B-98E51650495C}"/>
              </a:ext>
            </a:extLst>
          </p:cNvPr>
          <p:cNvSpPr txBox="1"/>
          <p:nvPr/>
        </p:nvSpPr>
        <p:spPr>
          <a:xfrm>
            <a:off x="9180534" y="2930299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A2846FC-B132-402C-B68C-9A28F2AA66F4}"/>
              </a:ext>
            </a:extLst>
          </p:cNvPr>
          <p:cNvSpPr txBox="1"/>
          <p:nvPr/>
        </p:nvSpPr>
        <p:spPr>
          <a:xfrm>
            <a:off x="9180541" y="3174151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59AA5B2-B3C5-408E-A67A-29DAC3A9BEBE}"/>
              </a:ext>
            </a:extLst>
          </p:cNvPr>
          <p:cNvSpPr txBox="1"/>
          <p:nvPr/>
        </p:nvSpPr>
        <p:spPr>
          <a:xfrm>
            <a:off x="8074882" y="3090034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6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BD9AE0-A664-4BF0-8EA5-FEDF4FA8584D}"/>
              </a:ext>
            </a:extLst>
          </p:cNvPr>
          <p:cNvSpPr txBox="1"/>
          <p:nvPr/>
        </p:nvSpPr>
        <p:spPr>
          <a:xfrm>
            <a:off x="5843879" y="2930299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95822DF-3148-45F5-A8A3-EA700A7F2E40}"/>
              </a:ext>
            </a:extLst>
          </p:cNvPr>
          <p:cNvSpPr txBox="1"/>
          <p:nvPr/>
        </p:nvSpPr>
        <p:spPr>
          <a:xfrm>
            <a:off x="5843886" y="3174151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4E45E67-0A20-44B6-A7B3-226F584340ED}"/>
              </a:ext>
            </a:extLst>
          </p:cNvPr>
          <p:cNvSpPr txBox="1"/>
          <p:nvPr/>
        </p:nvSpPr>
        <p:spPr>
          <a:xfrm>
            <a:off x="9180534" y="4402086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EBD6568-C016-403C-A20A-5382C4F0AC3E}"/>
              </a:ext>
            </a:extLst>
          </p:cNvPr>
          <p:cNvSpPr txBox="1"/>
          <p:nvPr/>
        </p:nvSpPr>
        <p:spPr>
          <a:xfrm>
            <a:off x="9180541" y="4645938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A515093-2DFF-4B81-B223-743C89F3C5AF}"/>
              </a:ext>
            </a:extLst>
          </p:cNvPr>
          <p:cNvSpPr txBox="1"/>
          <p:nvPr/>
        </p:nvSpPr>
        <p:spPr>
          <a:xfrm>
            <a:off x="8074882" y="4561821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9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B99691D-7A98-400E-B63D-E89080412FF3}"/>
              </a:ext>
            </a:extLst>
          </p:cNvPr>
          <p:cNvSpPr txBox="1"/>
          <p:nvPr/>
        </p:nvSpPr>
        <p:spPr>
          <a:xfrm>
            <a:off x="5843879" y="4402086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A027DC7-0F60-4BFA-890C-5CE57B824702}"/>
              </a:ext>
            </a:extLst>
          </p:cNvPr>
          <p:cNvSpPr txBox="1"/>
          <p:nvPr/>
        </p:nvSpPr>
        <p:spPr>
          <a:xfrm>
            <a:off x="5843886" y="4645938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692FC76-928B-462B-9189-226EB86197D0}"/>
              </a:ext>
            </a:extLst>
          </p:cNvPr>
          <p:cNvSpPr txBox="1"/>
          <p:nvPr/>
        </p:nvSpPr>
        <p:spPr>
          <a:xfrm>
            <a:off x="2506283" y="4402086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9084102-18C2-4AEB-A2D2-84CEAD2046A5}"/>
              </a:ext>
            </a:extLst>
          </p:cNvPr>
          <p:cNvSpPr txBox="1"/>
          <p:nvPr/>
        </p:nvSpPr>
        <p:spPr>
          <a:xfrm>
            <a:off x="2506290" y="4645938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420932E-4808-48EF-A32E-2FC7EB22E01D}"/>
              </a:ext>
            </a:extLst>
          </p:cNvPr>
          <p:cNvSpPr txBox="1"/>
          <p:nvPr/>
        </p:nvSpPr>
        <p:spPr>
          <a:xfrm>
            <a:off x="1400631" y="4561821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7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8F9A6DA-BEB3-4E51-A9D0-03719C4184A7}"/>
              </a:ext>
            </a:extLst>
          </p:cNvPr>
          <p:cNvSpPr txBox="1"/>
          <p:nvPr/>
        </p:nvSpPr>
        <p:spPr>
          <a:xfrm>
            <a:off x="4738227" y="3090034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5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D2C5C15-2A0D-411C-8788-F35B74AB05B4}"/>
              </a:ext>
            </a:extLst>
          </p:cNvPr>
          <p:cNvSpPr txBox="1"/>
          <p:nvPr/>
        </p:nvSpPr>
        <p:spPr>
          <a:xfrm>
            <a:off x="4738227" y="4561821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64876D0-40A0-4549-947C-ECA803FB616B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C9B10D2-AB15-46D2-B858-A606CC34CA24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16449E7-5FB4-4CF7-81CA-8443D1F1E6D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61" name="Footer Placeholder 9">
            <a:extLst>
              <a:ext uri="{FF2B5EF4-FFF2-40B4-BE49-F238E27FC236}">
                <a16:creationId xmlns:a16="http://schemas.microsoft.com/office/drawing/2014/main" id="{08DAC4F3-CBBF-49F1-A9E1-209354DC151F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70" name="Slide Number Placeholder 10">
            <a:extLst>
              <a:ext uri="{FF2B5EF4-FFF2-40B4-BE49-F238E27FC236}">
                <a16:creationId xmlns:a16="http://schemas.microsoft.com/office/drawing/2014/main" id="{6E79D526-7ABB-4471-B0A8-D0AE8841B1A8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2860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B39501-037F-4703-A340-57DEADD56BE8}"/>
              </a:ext>
            </a:extLst>
          </p:cNvPr>
          <p:cNvSpPr txBox="1"/>
          <p:nvPr/>
        </p:nvSpPr>
        <p:spPr>
          <a:xfrm>
            <a:off x="10750024" y="1097280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Oxygen bold" panose="02000803000000000000" pitchFamily="2" charset="0"/>
              </a:rPr>
              <a:t>100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5DCB97-29FA-489A-A4AD-D5C20EA61798}"/>
              </a:ext>
            </a:extLst>
          </p:cNvPr>
          <p:cNvCxnSpPr>
            <a:cxnSpLocks/>
          </p:cNvCxnSpPr>
          <p:nvPr/>
        </p:nvCxnSpPr>
        <p:spPr>
          <a:xfrm>
            <a:off x="7193280" y="2907062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47E83A-C712-4E64-83F5-74F8D0E9C082}"/>
              </a:ext>
            </a:extLst>
          </p:cNvPr>
          <p:cNvCxnSpPr>
            <a:cxnSpLocks/>
          </p:cNvCxnSpPr>
          <p:nvPr/>
        </p:nvCxnSpPr>
        <p:spPr>
          <a:xfrm>
            <a:off x="7193280" y="2003625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59127E0-48A1-479A-B34D-7D4B43338AB4}"/>
              </a:ext>
            </a:extLst>
          </p:cNvPr>
          <p:cNvCxnSpPr>
            <a:cxnSpLocks/>
          </p:cNvCxnSpPr>
          <p:nvPr/>
        </p:nvCxnSpPr>
        <p:spPr>
          <a:xfrm>
            <a:off x="7193280" y="1100187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8C259E-449B-4BE2-AF8A-07C46A1FF7FA}"/>
              </a:ext>
            </a:extLst>
          </p:cNvPr>
          <p:cNvCxnSpPr>
            <a:cxnSpLocks/>
          </p:cNvCxnSpPr>
          <p:nvPr/>
        </p:nvCxnSpPr>
        <p:spPr>
          <a:xfrm>
            <a:off x="7193280" y="3810500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0B59EA6-0C10-4FEC-B0C6-B7995ACBF9C2}"/>
              </a:ext>
            </a:extLst>
          </p:cNvPr>
          <p:cNvSpPr txBox="1"/>
          <p:nvPr/>
        </p:nvSpPr>
        <p:spPr>
          <a:xfrm>
            <a:off x="10750024" y="2000716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75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A9EBDC-006E-4619-9C61-EF4A0D29229A}"/>
              </a:ext>
            </a:extLst>
          </p:cNvPr>
          <p:cNvSpPr txBox="1"/>
          <p:nvPr/>
        </p:nvSpPr>
        <p:spPr>
          <a:xfrm>
            <a:off x="10750024" y="2904152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CC0BB-A883-4365-8DF5-7380CBC83832}"/>
              </a:ext>
            </a:extLst>
          </p:cNvPr>
          <p:cNvSpPr txBox="1"/>
          <p:nvPr/>
        </p:nvSpPr>
        <p:spPr>
          <a:xfrm>
            <a:off x="10750024" y="3807590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E87FB0-6086-4071-B027-45A5BE51DB20}"/>
              </a:ext>
            </a:extLst>
          </p:cNvPr>
          <p:cNvSpPr txBox="1"/>
          <p:nvPr/>
        </p:nvSpPr>
        <p:spPr>
          <a:xfrm>
            <a:off x="10750024" y="4708747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B2BBFA-5378-4BE5-A8C6-E9674F67E754}"/>
              </a:ext>
            </a:extLst>
          </p:cNvPr>
          <p:cNvSpPr/>
          <p:nvPr/>
        </p:nvSpPr>
        <p:spPr>
          <a:xfrm>
            <a:off x="8078200" y="1103097"/>
            <a:ext cx="463778" cy="3616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88BB832-D02D-4E47-9AC1-AC2CCC708A37}"/>
              </a:ext>
            </a:extLst>
          </p:cNvPr>
          <p:cNvSpPr/>
          <p:nvPr/>
        </p:nvSpPr>
        <p:spPr>
          <a:xfrm>
            <a:off x="8078200" y="2400973"/>
            <a:ext cx="463778" cy="231460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E343CB-B862-4573-99E6-865BBCD465CE}"/>
              </a:ext>
            </a:extLst>
          </p:cNvPr>
          <p:cNvSpPr/>
          <p:nvPr/>
        </p:nvSpPr>
        <p:spPr>
          <a:xfrm>
            <a:off x="9740926" y="1097280"/>
            <a:ext cx="463778" cy="36218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6AC792D-1ED8-481C-981B-51C9DFF55CAA}"/>
              </a:ext>
            </a:extLst>
          </p:cNvPr>
          <p:cNvSpPr/>
          <p:nvPr/>
        </p:nvSpPr>
        <p:spPr>
          <a:xfrm>
            <a:off x="9740926" y="3707719"/>
            <a:ext cx="463778" cy="1001028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DCE31E-E2BF-483F-A321-189F2946D431}"/>
              </a:ext>
            </a:extLst>
          </p:cNvPr>
          <p:cNvSpPr txBox="1"/>
          <p:nvPr/>
        </p:nvSpPr>
        <p:spPr>
          <a:xfrm>
            <a:off x="7599680" y="5262543"/>
            <a:ext cx="14208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524FD3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60+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976E52-8539-463E-9BC1-98CD8297234C}"/>
              </a:ext>
            </a:extLst>
          </p:cNvPr>
          <p:cNvSpPr txBox="1"/>
          <p:nvPr/>
        </p:nvSpPr>
        <p:spPr>
          <a:xfrm>
            <a:off x="7599680" y="5046411"/>
            <a:ext cx="14208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in orci quis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F0E0A5-4ADC-4395-A527-F7FB0E8D66EB}"/>
              </a:ext>
            </a:extLst>
          </p:cNvPr>
          <p:cNvSpPr txBox="1"/>
          <p:nvPr/>
        </p:nvSpPr>
        <p:spPr>
          <a:xfrm>
            <a:off x="9262403" y="5262543"/>
            <a:ext cx="14208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F3663B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27+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B4D223-D116-4F43-AFBB-9120F4EF26BF}"/>
              </a:ext>
            </a:extLst>
          </p:cNvPr>
          <p:cNvSpPr txBox="1"/>
          <p:nvPr/>
        </p:nvSpPr>
        <p:spPr>
          <a:xfrm>
            <a:off x="9262403" y="5046411"/>
            <a:ext cx="14208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in orci quis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A5382E-AD29-4C25-B784-BBC185469FAD}"/>
              </a:ext>
            </a:extLst>
          </p:cNvPr>
          <p:cNvCxnSpPr>
            <a:cxnSpLocks/>
          </p:cNvCxnSpPr>
          <p:nvPr/>
        </p:nvCxnSpPr>
        <p:spPr>
          <a:xfrm>
            <a:off x="7193280" y="4713938"/>
            <a:ext cx="3895918" cy="0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35E3125-47E6-4835-BE59-DB5B188C990F}"/>
              </a:ext>
            </a:extLst>
          </p:cNvPr>
          <p:cNvSpPr txBox="1"/>
          <p:nvPr/>
        </p:nvSpPr>
        <p:spPr>
          <a:xfrm>
            <a:off x="1103396" y="2306397"/>
            <a:ext cx="3910646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2EDB71B-B960-4DD0-BF35-27E0D17FAACA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Bar.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2336857-3DCF-41DA-8641-02D16BBC43A4}"/>
              </a:ext>
            </a:extLst>
          </p:cNvPr>
          <p:cNvSpPr txBox="1"/>
          <p:nvPr/>
        </p:nvSpPr>
        <p:spPr>
          <a:xfrm>
            <a:off x="1097123" y="3733444"/>
            <a:ext cx="1895532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524FD3"/>
                </a:solidFill>
                <a:latin typeface="Montserrat ExtraBold" panose="00000900000000000000" pitchFamily="50" charset="0"/>
                <a:cs typeface="Poppins Medium" panose="00000600000000000000" pitchFamily="2" charset="0"/>
              </a:rPr>
              <a:t>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4A0C80-D756-4FD0-B9C8-D2BB5A7A0FEF}"/>
              </a:ext>
            </a:extLst>
          </p:cNvPr>
          <p:cNvSpPr txBox="1"/>
          <p:nvPr/>
        </p:nvSpPr>
        <p:spPr>
          <a:xfrm>
            <a:off x="1095164" y="4048245"/>
            <a:ext cx="1895532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aidenim vitae, ullamcorper luctus justo.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D0E9C3-2352-4352-82BA-31C3CC13652F}"/>
              </a:ext>
            </a:extLst>
          </p:cNvPr>
          <p:cNvSpPr txBox="1"/>
          <p:nvPr/>
        </p:nvSpPr>
        <p:spPr>
          <a:xfrm>
            <a:off x="3118510" y="3733444"/>
            <a:ext cx="1895532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62517E7-D686-4D55-9142-0D0AD719E597}"/>
              </a:ext>
            </a:extLst>
          </p:cNvPr>
          <p:cNvSpPr txBox="1"/>
          <p:nvPr/>
        </p:nvSpPr>
        <p:spPr>
          <a:xfrm>
            <a:off x="3116551" y="4048245"/>
            <a:ext cx="1895532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 vitae arcu nibh. Morbiolutpat dignissim nas dolor non mollis.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0EFE05E-0DDA-44D0-8637-FE22F7C41986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F138E35-1D74-41D9-B144-C3FDC37AD26A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D8AAABE-78D9-4EF0-9330-9AB8D7A35A71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7" name="Footer Placeholder 9">
            <a:extLst>
              <a:ext uri="{FF2B5EF4-FFF2-40B4-BE49-F238E27FC236}">
                <a16:creationId xmlns:a16="http://schemas.microsoft.com/office/drawing/2014/main" id="{482ED807-6597-4D63-8324-8FAC085C9941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8" name="Slide Number Placeholder 10">
            <a:extLst>
              <a:ext uri="{FF2B5EF4-FFF2-40B4-BE49-F238E27FC236}">
                <a16:creationId xmlns:a16="http://schemas.microsoft.com/office/drawing/2014/main" id="{A6316D4E-0E00-40F8-A86D-845AB0464713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20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33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2DFB7D-53C9-4230-8AD5-69B1F952DD1F}"/>
              </a:ext>
            </a:extLst>
          </p:cNvPr>
          <p:cNvSpPr/>
          <p:nvPr/>
        </p:nvSpPr>
        <p:spPr>
          <a:xfrm>
            <a:off x="2072594" y="2838657"/>
            <a:ext cx="525744" cy="408570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522">
            <a:extLst>
              <a:ext uri="{FF2B5EF4-FFF2-40B4-BE49-F238E27FC236}">
                <a16:creationId xmlns:a16="http://schemas.microsoft.com/office/drawing/2014/main" id="{E347B360-2E75-49C7-AA56-A57123906215}"/>
              </a:ext>
            </a:extLst>
          </p:cNvPr>
          <p:cNvSpPr>
            <a:spLocks noEditPoints="1"/>
          </p:cNvSpPr>
          <p:nvPr/>
        </p:nvSpPr>
        <p:spPr bwMode="auto">
          <a:xfrm>
            <a:off x="2212853" y="1341146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4AE8B6-002C-477F-8574-FF64E0F75305}"/>
              </a:ext>
            </a:extLst>
          </p:cNvPr>
          <p:cNvSpPr txBox="1"/>
          <p:nvPr/>
        </p:nvSpPr>
        <p:spPr>
          <a:xfrm>
            <a:off x="1487413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F745FA-050B-4830-B8F2-62EA4B891AB4}"/>
              </a:ext>
            </a:extLst>
          </p:cNvPr>
          <p:cNvSpPr txBox="1"/>
          <p:nvPr/>
        </p:nvSpPr>
        <p:spPr>
          <a:xfrm>
            <a:off x="1487413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E14985-38CE-4302-A7B9-32C358A92114}"/>
              </a:ext>
            </a:extLst>
          </p:cNvPr>
          <p:cNvSpPr txBox="1"/>
          <p:nvPr/>
        </p:nvSpPr>
        <p:spPr>
          <a:xfrm>
            <a:off x="1487413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5C3B83-B6CA-4AF4-84BA-0F4443050414}"/>
              </a:ext>
            </a:extLst>
          </p:cNvPr>
          <p:cNvSpPr txBox="1"/>
          <p:nvPr/>
        </p:nvSpPr>
        <p:spPr>
          <a:xfrm>
            <a:off x="1487413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E218A89-7825-4B11-8118-2F41111BB22F}"/>
              </a:ext>
            </a:extLst>
          </p:cNvPr>
          <p:cNvCxnSpPr>
            <a:cxnSpLocks/>
          </p:cNvCxnSpPr>
          <p:nvPr/>
        </p:nvCxnSpPr>
        <p:spPr>
          <a:xfrm>
            <a:off x="1487413" y="2555877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2210329-C2FC-4BB1-B031-E1D277B9BE4C}"/>
              </a:ext>
            </a:extLst>
          </p:cNvPr>
          <p:cNvCxnSpPr>
            <a:cxnSpLocks/>
          </p:cNvCxnSpPr>
          <p:nvPr/>
        </p:nvCxnSpPr>
        <p:spPr>
          <a:xfrm>
            <a:off x="1487413" y="4032165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CD4B031-12B5-4179-B5E3-852A96AF9EE9}"/>
              </a:ext>
            </a:extLst>
          </p:cNvPr>
          <p:cNvSpPr txBox="1"/>
          <p:nvPr/>
        </p:nvSpPr>
        <p:spPr>
          <a:xfrm>
            <a:off x="1487412" y="4834869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BC06FC-A1B1-40E5-B8F0-783B2ED9397C}"/>
              </a:ext>
            </a:extLst>
          </p:cNvPr>
          <p:cNvSpPr txBox="1"/>
          <p:nvPr/>
        </p:nvSpPr>
        <p:spPr>
          <a:xfrm>
            <a:off x="1501757" y="5075524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2F4A2A-0884-46E6-9CD1-0929E7DCF1DF}"/>
              </a:ext>
            </a:extLst>
          </p:cNvPr>
          <p:cNvSpPr txBox="1"/>
          <p:nvPr/>
        </p:nvSpPr>
        <p:spPr>
          <a:xfrm>
            <a:off x="1487413" y="2895181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A05278-B4B7-4D83-8E48-343E13FADFD2}"/>
              </a:ext>
            </a:extLst>
          </p:cNvPr>
          <p:cNvSpPr txBox="1"/>
          <p:nvPr/>
        </p:nvSpPr>
        <p:spPr>
          <a:xfrm>
            <a:off x="1487413" y="1413567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E1FEE7-2CC8-4EE7-82B4-9E4D83EE86BE}"/>
              </a:ext>
            </a:extLst>
          </p:cNvPr>
          <p:cNvSpPr txBox="1"/>
          <p:nvPr/>
        </p:nvSpPr>
        <p:spPr>
          <a:xfrm>
            <a:off x="1487412" y="4371469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DC9611-298E-44A7-AF40-A4FC07A0EA50}"/>
              </a:ext>
            </a:extLst>
          </p:cNvPr>
          <p:cNvSpPr txBox="1"/>
          <p:nvPr/>
        </p:nvSpPr>
        <p:spPr>
          <a:xfrm>
            <a:off x="7177838" y="2306397"/>
            <a:ext cx="3916882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D99FE82-2CA2-47DB-B0A0-8EAA01B0E545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Info.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3A1FE6-E2B5-4F56-9236-04A9B28020B1}"/>
              </a:ext>
            </a:extLst>
          </p:cNvPr>
          <p:cNvSpPr txBox="1"/>
          <p:nvPr/>
        </p:nvSpPr>
        <p:spPr>
          <a:xfrm>
            <a:off x="3873880" y="4269465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410+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7D962B-4929-4453-9922-616BDBEE2653}"/>
              </a:ext>
            </a:extLst>
          </p:cNvPr>
          <p:cNvSpPr txBox="1"/>
          <p:nvPr/>
        </p:nvSpPr>
        <p:spPr>
          <a:xfrm>
            <a:off x="3873873" y="4761908"/>
            <a:ext cx="193256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pharetreu tellus eget nausan fringilla.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E23A999-8FDD-4D0C-A9BE-63308D481F1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8E4E0A-4102-4192-9E1A-2CD7F818155C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B092FEA-69C4-4249-8458-8D9A4675349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0BCA2FF-BB03-4275-9BD2-7D217245C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Footer Placeholder 9">
            <a:extLst>
              <a:ext uri="{FF2B5EF4-FFF2-40B4-BE49-F238E27FC236}">
                <a16:creationId xmlns:a16="http://schemas.microsoft.com/office/drawing/2014/main" id="{0D814E6D-3635-4BD4-9ECC-495C177519A5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9" name="Slide Number Placeholder 10">
            <a:extLst>
              <a:ext uri="{FF2B5EF4-FFF2-40B4-BE49-F238E27FC236}">
                <a16:creationId xmlns:a16="http://schemas.microsoft.com/office/drawing/2014/main" id="{D84B4FB9-2254-4792-8FA0-8DC798EBD7AD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21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61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68E347-43E4-4570-A563-91F4974C9D70}"/>
              </a:ext>
            </a:extLst>
          </p:cNvPr>
          <p:cNvSpPr txBox="1"/>
          <p:nvPr/>
        </p:nvSpPr>
        <p:spPr>
          <a:xfrm>
            <a:off x="2414151" y="1900484"/>
            <a:ext cx="7363694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300476-9A90-476C-8C63-C7DB32BF3719}"/>
              </a:ext>
            </a:extLst>
          </p:cNvPr>
          <p:cNvSpPr txBox="1"/>
          <p:nvPr/>
        </p:nvSpPr>
        <p:spPr>
          <a:xfrm>
            <a:off x="4140675" y="1097280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Option.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239F7C-BC20-4CE5-B9BD-6C775AF97E8E}"/>
              </a:ext>
            </a:extLst>
          </p:cNvPr>
          <p:cNvSpPr txBox="1"/>
          <p:nvPr/>
        </p:nvSpPr>
        <p:spPr>
          <a:xfrm>
            <a:off x="1368851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BB7551-8096-4E65-A433-2C62872A6821}"/>
              </a:ext>
            </a:extLst>
          </p:cNvPr>
          <p:cNvSpPr txBox="1"/>
          <p:nvPr/>
        </p:nvSpPr>
        <p:spPr>
          <a:xfrm>
            <a:off x="1366892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C6CE48-DF12-4B54-9FA6-66A6B30F8FC3}"/>
              </a:ext>
            </a:extLst>
          </p:cNvPr>
          <p:cNvSpPr txBox="1"/>
          <p:nvPr/>
        </p:nvSpPr>
        <p:spPr>
          <a:xfrm>
            <a:off x="1366891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70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BA08D9-2E14-45C2-8B65-DB8EAE5BBD01}"/>
              </a:ext>
            </a:extLst>
          </p:cNvPr>
          <p:cNvSpPr txBox="1"/>
          <p:nvPr/>
        </p:nvSpPr>
        <p:spPr>
          <a:xfrm>
            <a:off x="3880983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265E77-72F7-4615-A346-CE6096ABAC76}"/>
              </a:ext>
            </a:extLst>
          </p:cNvPr>
          <p:cNvSpPr txBox="1"/>
          <p:nvPr/>
        </p:nvSpPr>
        <p:spPr>
          <a:xfrm>
            <a:off x="3879024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BDDF9F-4A91-44CC-B0CA-C1BD19F9F9DF}"/>
              </a:ext>
            </a:extLst>
          </p:cNvPr>
          <p:cNvSpPr txBox="1"/>
          <p:nvPr/>
        </p:nvSpPr>
        <p:spPr>
          <a:xfrm>
            <a:off x="3879023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240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78FD5D-5076-46F2-95EA-C063D14582E2}"/>
              </a:ext>
            </a:extLst>
          </p:cNvPr>
          <p:cNvSpPr txBox="1"/>
          <p:nvPr/>
        </p:nvSpPr>
        <p:spPr>
          <a:xfrm>
            <a:off x="6377708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B5717E-6B51-449F-8292-DE8D37AD1C0D}"/>
              </a:ext>
            </a:extLst>
          </p:cNvPr>
          <p:cNvSpPr txBox="1"/>
          <p:nvPr/>
        </p:nvSpPr>
        <p:spPr>
          <a:xfrm>
            <a:off x="6375749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6D554F-1FE9-4444-9375-F9C935AAE378}"/>
              </a:ext>
            </a:extLst>
          </p:cNvPr>
          <p:cNvSpPr txBox="1"/>
          <p:nvPr/>
        </p:nvSpPr>
        <p:spPr>
          <a:xfrm>
            <a:off x="6375748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150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030E45-3D3F-461C-9AED-9E786C3E3975}"/>
              </a:ext>
            </a:extLst>
          </p:cNvPr>
          <p:cNvSpPr txBox="1"/>
          <p:nvPr/>
        </p:nvSpPr>
        <p:spPr>
          <a:xfrm>
            <a:off x="8874435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4FA09C7-C6EE-42CC-AA2D-57236C8416A4}"/>
              </a:ext>
            </a:extLst>
          </p:cNvPr>
          <p:cNvSpPr txBox="1"/>
          <p:nvPr/>
        </p:nvSpPr>
        <p:spPr>
          <a:xfrm>
            <a:off x="8872476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9369CC-1E5F-413C-87B0-86651603FEC5}"/>
              </a:ext>
            </a:extLst>
          </p:cNvPr>
          <p:cNvSpPr txBox="1"/>
          <p:nvPr/>
        </p:nvSpPr>
        <p:spPr>
          <a:xfrm>
            <a:off x="8872475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1ABC7E1-1596-424C-8DBE-F9383D208BF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CBE72F3-47A7-46A8-A4E8-B08FDCEEC71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97B586-EF4A-4080-8C5F-DF0D7191BAC7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8" name="Footer Placeholder 9">
            <a:extLst>
              <a:ext uri="{FF2B5EF4-FFF2-40B4-BE49-F238E27FC236}">
                <a16:creationId xmlns:a16="http://schemas.microsoft.com/office/drawing/2014/main" id="{362B3335-94C2-486D-BB0E-825F0886B7C2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9" name="Slide Number Placeholder 10">
            <a:extLst>
              <a:ext uri="{FF2B5EF4-FFF2-40B4-BE49-F238E27FC236}">
                <a16:creationId xmlns:a16="http://schemas.microsoft.com/office/drawing/2014/main" id="{54B2057F-C8BF-41CF-BBE5-896773AB801A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22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6823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5BAF56-F1D9-4042-B1BE-CBE7A27843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3B2E28-0FED-4B4B-8EF2-F294F5B700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20733DD-4E05-4CA5-8B9A-460033DB2E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319B4B-4C75-4057-8968-D17F5501E2AF}"/>
              </a:ext>
            </a:extLst>
          </p:cNvPr>
          <p:cNvSpPr txBox="1"/>
          <p:nvPr/>
        </p:nvSpPr>
        <p:spPr>
          <a:xfrm>
            <a:off x="1103396" y="2306397"/>
            <a:ext cx="3910646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03F27C-82CA-45C8-BD9C-98C859816748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Squad.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754CD1-6B05-4483-AB08-8351D7D1D55A}"/>
              </a:ext>
            </a:extLst>
          </p:cNvPr>
          <p:cNvSpPr txBox="1"/>
          <p:nvPr/>
        </p:nvSpPr>
        <p:spPr>
          <a:xfrm>
            <a:off x="1097281" y="438970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err="1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Teamworks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DE83F8-58A3-45CC-8C29-B7DC94833F58}"/>
              </a:ext>
            </a:extLst>
          </p:cNvPr>
          <p:cNvSpPr txBox="1"/>
          <p:nvPr/>
        </p:nvSpPr>
        <p:spPr>
          <a:xfrm>
            <a:off x="1097281" y="4630356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2DF4F6-A271-4451-9B42-24CCFBBAF7E4}"/>
              </a:ext>
            </a:extLst>
          </p:cNvPr>
          <p:cNvSpPr txBox="1"/>
          <p:nvPr/>
        </p:nvSpPr>
        <p:spPr>
          <a:xfrm>
            <a:off x="1097281" y="3789141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A+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362F96-7664-47B3-9D15-6AC8237636BE}"/>
              </a:ext>
            </a:extLst>
          </p:cNvPr>
          <p:cNvCxnSpPr>
            <a:cxnSpLocks/>
          </p:cNvCxnSpPr>
          <p:nvPr/>
        </p:nvCxnSpPr>
        <p:spPr>
          <a:xfrm>
            <a:off x="3058717" y="3676526"/>
            <a:ext cx="2" cy="14376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E42AC6B8-1064-4F8E-92EC-9B4BA330D2D3}"/>
              </a:ext>
            </a:extLst>
          </p:cNvPr>
          <p:cNvSpPr/>
          <p:nvPr/>
        </p:nvSpPr>
        <p:spPr>
          <a:xfrm>
            <a:off x="3903114" y="3676526"/>
            <a:ext cx="525744" cy="530352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CFA293-5555-4342-A857-4D364F2B140C}"/>
              </a:ext>
            </a:extLst>
          </p:cNvPr>
          <p:cNvSpPr txBox="1"/>
          <p:nvPr/>
        </p:nvSpPr>
        <p:spPr>
          <a:xfrm>
            <a:off x="3317933" y="438970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Managements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6B221A-9E8A-4398-B91A-47B9EF3CEDDF}"/>
              </a:ext>
            </a:extLst>
          </p:cNvPr>
          <p:cNvSpPr txBox="1"/>
          <p:nvPr/>
        </p:nvSpPr>
        <p:spPr>
          <a:xfrm>
            <a:off x="3317933" y="4630356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7CC486-71D6-4DD5-A610-623FF38C9CB4}"/>
              </a:ext>
            </a:extLst>
          </p:cNvPr>
          <p:cNvSpPr txBox="1"/>
          <p:nvPr/>
        </p:nvSpPr>
        <p:spPr>
          <a:xfrm>
            <a:off x="3317933" y="3789141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A+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8769FD-7098-458B-99F7-9EA45A2B60FA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6B55FF-58FA-4439-AF30-ABB8BFA3F5F0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8E07710-EB9F-4315-A78A-5099C6F04FD8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04336FC-5A6C-4805-B394-5BD8D4C2C613}"/>
              </a:ext>
            </a:extLst>
          </p:cNvPr>
          <p:cNvSpPr/>
          <p:nvPr/>
        </p:nvSpPr>
        <p:spPr>
          <a:xfrm>
            <a:off x="6095883" y="3309530"/>
            <a:ext cx="2476372" cy="2176863"/>
          </a:xfrm>
          <a:prstGeom prst="rect">
            <a:avLst/>
          </a:prstGeom>
          <a:solidFill>
            <a:srgbClr val="524FD3">
              <a:alpha val="50000"/>
            </a:srgbClr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7663E5F-83A0-4105-AB5F-88210DFB0698}"/>
              </a:ext>
            </a:extLst>
          </p:cNvPr>
          <p:cNvSpPr txBox="1"/>
          <p:nvPr/>
        </p:nvSpPr>
        <p:spPr>
          <a:xfrm>
            <a:off x="6486013" y="4687615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Enrico Fermi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E745B0B-E486-4F18-B594-52C1E451B7C6}"/>
              </a:ext>
            </a:extLst>
          </p:cNvPr>
          <p:cNvSpPr txBox="1"/>
          <p:nvPr/>
        </p:nvSpPr>
        <p:spPr>
          <a:xfrm>
            <a:off x="6486013" y="4944929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Chief Executive Officer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CE85DB4-A7BD-4FC6-BB76-9546329BC0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Footer Placeholder 9">
            <a:extLst>
              <a:ext uri="{FF2B5EF4-FFF2-40B4-BE49-F238E27FC236}">
                <a16:creationId xmlns:a16="http://schemas.microsoft.com/office/drawing/2014/main" id="{E52A1665-65E9-4F0A-881F-776D8D060F9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4" name="Slide Number Placeholder 10">
            <a:extLst>
              <a:ext uri="{FF2B5EF4-FFF2-40B4-BE49-F238E27FC236}">
                <a16:creationId xmlns:a16="http://schemas.microsoft.com/office/drawing/2014/main" id="{E27B738E-AA98-41DA-9B31-2781919B7E26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23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174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1A03139-7D38-430F-90B0-845130226961}"/>
              </a:ext>
            </a:extLst>
          </p:cNvPr>
          <p:cNvCxnSpPr>
            <a:cxnSpLocks/>
          </p:cNvCxnSpPr>
          <p:nvPr/>
        </p:nvCxnSpPr>
        <p:spPr>
          <a:xfrm>
            <a:off x="3047999" y="1100630"/>
            <a:ext cx="0" cy="438992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8BFFEDC-C04D-4CEF-947F-C6A428CFC918}"/>
              </a:ext>
            </a:extLst>
          </p:cNvPr>
          <p:cNvSpPr/>
          <p:nvPr/>
        </p:nvSpPr>
        <p:spPr>
          <a:xfrm>
            <a:off x="1097281" y="1336970"/>
            <a:ext cx="3901440" cy="3909738"/>
          </a:xfrm>
          <a:prstGeom prst="ellipse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artial Circle 12">
            <a:extLst>
              <a:ext uri="{FF2B5EF4-FFF2-40B4-BE49-F238E27FC236}">
                <a16:creationId xmlns:a16="http://schemas.microsoft.com/office/drawing/2014/main" id="{BF545A2D-9D29-4C32-9970-97B0890181DD}"/>
              </a:ext>
            </a:extLst>
          </p:cNvPr>
          <p:cNvSpPr/>
          <p:nvPr/>
        </p:nvSpPr>
        <p:spPr>
          <a:xfrm>
            <a:off x="1097281" y="1345278"/>
            <a:ext cx="3901440" cy="3901429"/>
          </a:xfrm>
          <a:prstGeom prst="pie">
            <a:avLst>
              <a:gd name="adj1" fmla="val 20848270"/>
              <a:gd name="adj2" fmla="val 16200000"/>
            </a:avLst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Partial Circle 13">
            <a:extLst>
              <a:ext uri="{FF2B5EF4-FFF2-40B4-BE49-F238E27FC236}">
                <a16:creationId xmlns:a16="http://schemas.microsoft.com/office/drawing/2014/main" id="{AE392BDA-67B0-45AD-AA52-21124F8D7FE1}"/>
              </a:ext>
            </a:extLst>
          </p:cNvPr>
          <p:cNvSpPr/>
          <p:nvPr/>
        </p:nvSpPr>
        <p:spPr>
          <a:xfrm>
            <a:off x="1097281" y="1336969"/>
            <a:ext cx="3901440" cy="3901429"/>
          </a:xfrm>
          <a:prstGeom prst="pie">
            <a:avLst>
              <a:gd name="adj1" fmla="val 9290954"/>
              <a:gd name="adj2" fmla="val 1620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64347A-910A-4E46-AC2B-776B41903DB1}"/>
              </a:ext>
            </a:extLst>
          </p:cNvPr>
          <p:cNvSpPr/>
          <p:nvPr/>
        </p:nvSpPr>
        <p:spPr>
          <a:xfrm>
            <a:off x="1456823" y="1704820"/>
            <a:ext cx="3182356" cy="3182345"/>
          </a:xfrm>
          <a:prstGeom prst="ellips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0E1996-267A-40CE-91A5-7E02471A6706}"/>
              </a:ext>
            </a:extLst>
          </p:cNvPr>
          <p:cNvSpPr txBox="1"/>
          <p:nvPr/>
        </p:nvSpPr>
        <p:spPr>
          <a:xfrm>
            <a:off x="1661052" y="2470502"/>
            <a:ext cx="2773895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D3A14C-AA0A-4621-8470-3C4C75279286}"/>
              </a:ext>
            </a:extLst>
          </p:cNvPr>
          <p:cNvSpPr txBox="1"/>
          <p:nvPr/>
        </p:nvSpPr>
        <p:spPr>
          <a:xfrm>
            <a:off x="2288193" y="2212688"/>
            <a:ext cx="1519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Information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81D862-A413-4325-AC4C-F2515C0C0D41}"/>
              </a:ext>
            </a:extLst>
          </p:cNvPr>
          <p:cNvSpPr txBox="1"/>
          <p:nvPr/>
        </p:nvSpPr>
        <p:spPr>
          <a:xfrm>
            <a:off x="1826705" y="3469500"/>
            <a:ext cx="2442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290763" algn="l"/>
              </a:tabLst>
            </a:pPr>
            <a:r>
              <a:rPr lang="en-US" sz="2800" dirty="0">
                <a:solidFill>
                  <a:srgbClr val="524FD3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4000+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38DE28-F248-484C-8649-B8E7364D9702}"/>
              </a:ext>
            </a:extLst>
          </p:cNvPr>
          <p:cNvCxnSpPr>
            <a:cxnSpLocks/>
          </p:cNvCxnSpPr>
          <p:nvPr/>
        </p:nvCxnSpPr>
        <p:spPr>
          <a:xfrm>
            <a:off x="1970480" y="3295992"/>
            <a:ext cx="215504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6E6D14E-AD28-4D34-9CB2-13D7D595E5BC}"/>
              </a:ext>
            </a:extLst>
          </p:cNvPr>
          <p:cNvSpPr txBox="1"/>
          <p:nvPr/>
        </p:nvSpPr>
        <p:spPr>
          <a:xfrm>
            <a:off x="2199946" y="3992720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03C89A8-EF57-4509-BB42-101AAFA0FFCB}"/>
              </a:ext>
            </a:extLst>
          </p:cNvPr>
          <p:cNvSpPr txBox="1"/>
          <p:nvPr/>
        </p:nvSpPr>
        <p:spPr>
          <a:xfrm>
            <a:off x="7177838" y="2306397"/>
            <a:ext cx="3916882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3D0832-2DFB-43ED-AB4E-E1931C71A442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C2F89D-CC44-45B2-8BC4-AFFDE21BE6F3}"/>
              </a:ext>
            </a:extLst>
          </p:cNvPr>
          <p:cNvSpPr txBox="1"/>
          <p:nvPr/>
        </p:nvSpPr>
        <p:spPr>
          <a:xfrm>
            <a:off x="7177838" y="3994226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524FD3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50</a:t>
            </a:r>
            <a:r>
              <a:rPr lang="en-US" sz="2600" baseline="30000" dirty="0">
                <a:solidFill>
                  <a:srgbClr val="524FD3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%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F57B35-912D-466A-8485-A32FC6068000}"/>
              </a:ext>
            </a:extLst>
          </p:cNvPr>
          <p:cNvSpPr txBox="1"/>
          <p:nvPr/>
        </p:nvSpPr>
        <p:spPr>
          <a:xfrm>
            <a:off x="7177838" y="4509518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0ECC95-4889-4198-8564-BBAA03B58034}"/>
              </a:ext>
            </a:extLst>
          </p:cNvPr>
          <p:cNvSpPr txBox="1"/>
          <p:nvPr/>
        </p:nvSpPr>
        <p:spPr>
          <a:xfrm>
            <a:off x="9320441" y="3994226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F3663B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27</a:t>
            </a:r>
            <a:r>
              <a:rPr lang="en-US" sz="2600" baseline="30000" dirty="0">
                <a:solidFill>
                  <a:srgbClr val="F3663B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%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BC9131C-CA06-4EDE-9683-85A97CE6928F}"/>
              </a:ext>
            </a:extLst>
          </p:cNvPr>
          <p:cNvSpPr txBox="1"/>
          <p:nvPr/>
        </p:nvSpPr>
        <p:spPr>
          <a:xfrm>
            <a:off x="9320441" y="4509518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5" name="Footer Placeholder 9">
            <a:extLst>
              <a:ext uri="{FF2B5EF4-FFF2-40B4-BE49-F238E27FC236}">
                <a16:creationId xmlns:a16="http://schemas.microsoft.com/office/drawing/2014/main" id="{1662052C-7A04-4919-8902-22BADAA223C9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6" name="Slide Number Placeholder 10">
            <a:extLst>
              <a:ext uri="{FF2B5EF4-FFF2-40B4-BE49-F238E27FC236}">
                <a16:creationId xmlns:a16="http://schemas.microsoft.com/office/drawing/2014/main" id="{15B95DE2-4A86-4394-B0B4-F261225088D3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24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40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EEBA10A1-40BF-44E5-9AB6-948A91C916D9}"/>
              </a:ext>
            </a:extLst>
          </p:cNvPr>
          <p:cNvSpPr/>
          <p:nvPr/>
        </p:nvSpPr>
        <p:spPr>
          <a:xfrm>
            <a:off x="9307593" y="1201252"/>
            <a:ext cx="731520" cy="731520"/>
          </a:xfrm>
          <a:prstGeom prst="round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0B44F70-F644-4C8F-966C-7F4923F0BFB4}"/>
              </a:ext>
            </a:extLst>
          </p:cNvPr>
          <p:cNvCxnSpPr>
            <a:cxnSpLocks/>
          </p:cNvCxnSpPr>
          <p:nvPr/>
        </p:nvCxnSpPr>
        <p:spPr>
          <a:xfrm>
            <a:off x="7029310" y="3291839"/>
            <a:ext cx="406540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17B43DD-49ED-449F-BC2E-B3752508BD17}"/>
              </a:ext>
            </a:extLst>
          </p:cNvPr>
          <p:cNvSpPr txBox="1"/>
          <p:nvPr/>
        </p:nvSpPr>
        <p:spPr>
          <a:xfrm>
            <a:off x="8864379" y="1351568"/>
            <a:ext cx="16179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1F19AF1-D9DD-4138-B4FD-BDCC0B8FFE74}"/>
              </a:ext>
            </a:extLst>
          </p:cNvPr>
          <p:cNvSpPr txBox="1"/>
          <p:nvPr/>
        </p:nvSpPr>
        <p:spPr>
          <a:xfrm>
            <a:off x="8704916" y="2131485"/>
            <a:ext cx="19368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7338DA-EBDE-4DFB-875C-96110CB04067}"/>
              </a:ext>
            </a:extLst>
          </p:cNvPr>
          <p:cNvSpPr txBox="1"/>
          <p:nvPr/>
        </p:nvSpPr>
        <p:spPr>
          <a:xfrm>
            <a:off x="8603034" y="2401330"/>
            <a:ext cx="214063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F80445E-BF43-4CC8-A739-D4008E4E554A}"/>
              </a:ext>
            </a:extLst>
          </p:cNvPr>
          <p:cNvSpPr txBox="1"/>
          <p:nvPr/>
        </p:nvSpPr>
        <p:spPr>
          <a:xfrm>
            <a:off x="8864379" y="3538907"/>
            <a:ext cx="16179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717B875-8C3A-4883-B98E-CF19FB5AF102}"/>
              </a:ext>
            </a:extLst>
          </p:cNvPr>
          <p:cNvSpPr txBox="1"/>
          <p:nvPr/>
        </p:nvSpPr>
        <p:spPr>
          <a:xfrm>
            <a:off x="8704916" y="4318824"/>
            <a:ext cx="19368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423D7B-3964-4866-A0DF-228BCE5A31EB}"/>
              </a:ext>
            </a:extLst>
          </p:cNvPr>
          <p:cNvSpPr txBox="1"/>
          <p:nvPr/>
        </p:nvSpPr>
        <p:spPr>
          <a:xfrm>
            <a:off x="8603034" y="4588669"/>
            <a:ext cx="214063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9D237F-3744-482A-86CC-C1EF8169B156}"/>
              </a:ext>
            </a:extLst>
          </p:cNvPr>
          <p:cNvSpPr txBox="1"/>
          <p:nvPr/>
        </p:nvSpPr>
        <p:spPr>
          <a:xfrm>
            <a:off x="1103396" y="2306397"/>
            <a:ext cx="3910646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01E8B8-A29E-438F-AD5B-599D220FBD72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Phone.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8F0B8D-C7FE-4951-8E22-B273B7E7E340}"/>
              </a:ext>
            </a:extLst>
          </p:cNvPr>
          <p:cNvSpPr txBox="1"/>
          <p:nvPr/>
        </p:nvSpPr>
        <p:spPr>
          <a:xfrm>
            <a:off x="1100175" y="3773517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Mockup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478F90B-526A-453D-95E3-76FB31F93184}"/>
              </a:ext>
            </a:extLst>
          </p:cNvPr>
          <p:cNvSpPr txBox="1"/>
          <p:nvPr/>
        </p:nvSpPr>
        <p:spPr>
          <a:xfrm>
            <a:off x="1097280" y="4014172"/>
            <a:ext cx="2977239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</a:t>
            </a:r>
          </a:p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 id finibus quisanam sollicitudin magna.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EA1A01-6A0A-40A2-84CB-8252331E1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1" name="Footer Placeholder 9">
            <a:extLst>
              <a:ext uri="{FF2B5EF4-FFF2-40B4-BE49-F238E27FC236}">
                <a16:creationId xmlns:a16="http://schemas.microsoft.com/office/drawing/2014/main" id="{B6175FEA-A749-4A9B-A866-0FEAB06C73C8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2" name="Slide Number Placeholder 10">
            <a:extLst>
              <a:ext uri="{FF2B5EF4-FFF2-40B4-BE49-F238E27FC236}">
                <a16:creationId xmlns:a16="http://schemas.microsoft.com/office/drawing/2014/main" id="{C8BBCEB7-4203-41D8-B89D-E890316E28FB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25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303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B36308-86E7-483D-A70B-14EB6B033907}"/>
              </a:ext>
            </a:extLst>
          </p:cNvPr>
          <p:cNvSpPr/>
          <p:nvPr/>
        </p:nvSpPr>
        <p:spPr>
          <a:xfrm>
            <a:off x="4985072" y="2690536"/>
            <a:ext cx="525744" cy="530352"/>
          </a:xfrm>
          <a:prstGeom prst="rect">
            <a:avLst/>
          </a:prstGeom>
          <a:solidFill>
            <a:srgbClr val="2B31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522">
            <a:extLst>
              <a:ext uri="{FF2B5EF4-FFF2-40B4-BE49-F238E27FC236}">
                <a16:creationId xmlns:a16="http://schemas.microsoft.com/office/drawing/2014/main" id="{E59BEBB2-C05A-4988-9DD1-CF22EE9474EF}"/>
              </a:ext>
            </a:extLst>
          </p:cNvPr>
          <p:cNvSpPr>
            <a:spLocks noEditPoints="1"/>
          </p:cNvSpPr>
          <p:nvPr/>
        </p:nvSpPr>
        <p:spPr bwMode="auto">
          <a:xfrm>
            <a:off x="5125331" y="1239331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07D68D-B828-4FA6-AF53-C3801CF0A6E2}"/>
              </a:ext>
            </a:extLst>
          </p:cNvPr>
          <p:cNvSpPr txBox="1"/>
          <p:nvPr/>
        </p:nvSpPr>
        <p:spPr>
          <a:xfrm>
            <a:off x="4399891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2E350C-D85D-43D0-AD55-86FEA94E0A58}"/>
              </a:ext>
            </a:extLst>
          </p:cNvPr>
          <p:cNvSpPr txBox="1"/>
          <p:nvPr/>
        </p:nvSpPr>
        <p:spPr>
          <a:xfrm>
            <a:off x="4399891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BF39A5-4CE1-4E67-8865-1777AB726F52}"/>
              </a:ext>
            </a:extLst>
          </p:cNvPr>
          <p:cNvSpPr txBox="1"/>
          <p:nvPr/>
        </p:nvSpPr>
        <p:spPr>
          <a:xfrm>
            <a:off x="4399891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9F272F-99EE-449F-8BF6-8D3D008DE64B}"/>
              </a:ext>
            </a:extLst>
          </p:cNvPr>
          <p:cNvSpPr txBox="1"/>
          <p:nvPr/>
        </p:nvSpPr>
        <p:spPr>
          <a:xfrm>
            <a:off x="4399891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1D7C176-E3AC-4902-A0DF-88CD24A7DF40}"/>
              </a:ext>
            </a:extLst>
          </p:cNvPr>
          <p:cNvCxnSpPr>
            <a:cxnSpLocks/>
          </p:cNvCxnSpPr>
          <p:nvPr/>
        </p:nvCxnSpPr>
        <p:spPr>
          <a:xfrm>
            <a:off x="4399891" y="2555877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6772B2F-2025-44C1-AF6D-212149840FE1}"/>
              </a:ext>
            </a:extLst>
          </p:cNvPr>
          <p:cNvCxnSpPr>
            <a:cxnSpLocks/>
          </p:cNvCxnSpPr>
          <p:nvPr/>
        </p:nvCxnSpPr>
        <p:spPr>
          <a:xfrm>
            <a:off x="4399891" y="4032165"/>
            <a:ext cx="66948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8EF40E1-5A70-4A66-83FE-3AAE5CA4595A}"/>
              </a:ext>
            </a:extLst>
          </p:cNvPr>
          <p:cNvSpPr txBox="1"/>
          <p:nvPr/>
        </p:nvSpPr>
        <p:spPr>
          <a:xfrm>
            <a:off x="4399890" y="473773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95F5C8-D0D0-4B42-AE8C-9F8F3F681DAC}"/>
              </a:ext>
            </a:extLst>
          </p:cNvPr>
          <p:cNvSpPr txBox="1"/>
          <p:nvPr/>
        </p:nvSpPr>
        <p:spPr>
          <a:xfrm>
            <a:off x="4414235" y="4978392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DA654B-B168-4AC6-ADDA-2D3C57675FC0}"/>
              </a:ext>
            </a:extLst>
          </p:cNvPr>
          <p:cNvSpPr txBox="1"/>
          <p:nvPr/>
        </p:nvSpPr>
        <p:spPr>
          <a:xfrm>
            <a:off x="4399891" y="2806066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A4EFEA-448B-42B2-BC74-9D8A9405A91D}"/>
              </a:ext>
            </a:extLst>
          </p:cNvPr>
          <p:cNvSpPr txBox="1"/>
          <p:nvPr/>
        </p:nvSpPr>
        <p:spPr>
          <a:xfrm>
            <a:off x="4399891" y="1426267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CAF5AF-7E5A-4595-BA35-63BF22E8C98B}"/>
              </a:ext>
            </a:extLst>
          </p:cNvPr>
          <p:cNvSpPr txBox="1"/>
          <p:nvPr/>
        </p:nvSpPr>
        <p:spPr>
          <a:xfrm>
            <a:off x="4399890" y="4282354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14A8E06-840B-4143-BB19-D40CDF500399}"/>
              </a:ext>
            </a:extLst>
          </p:cNvPr>
          <p:cNvSpPr txBox="1"/>
          <p:nvPr/>
        </p:nvSpPr>
        <p:spPr>
          <a:xfrm>
            <a:off x="7177838" y="2306397"/>
            <a:ext cx="3916882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6E8B3FD-B3FF-48B3-BF36-C008BF4B1E60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C90849B-4CB7-4976-870C-3FBFF68EA50D}"/>
              </a:ext>
            </a:extLst>
          </p:cNvPr>
          <p:cNvSpPr txBox="1"/>
          <p:nvPr/>
        </p:nvSpPr>
        <p:spPr>
          <a:xfrm>
            <a:off x="7177839" y="4663819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9B52BB-4C77-42C6-BC78-BBB2B8E90A35}"/>
              </a:ext>
            </a:extLst>
          </p:cNvPr>
          <p:cNvSpPr txBox="1"/>
          <p:nvPr/>
        </p:nvSpPr>
        <p:spPr>
          <a:xfrm>
            <a:off x="9320442" y="4663819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3978464-C330-443D-BCE3-35C387DF1D91}"/>
              </a:ext>
            </a:extLst>
          </p:cNvPr>
          <p:cNvSpPr txBox="1"/>
          <p:nvPr/>
        </p:nvSpPr>
        <p:spPr>
          <a:xfrm>
            <a:off x="7177838" y="4282354"/>
            <a:ext cx="1774278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500+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9B4D68-904E-4896-B9A3-2B4692D21BC7}"/>
              </a:ext>
            </a:extLst>
          </p:cNvPr>
          <p:cNvSpPr txBox="1"/>
          <p:nvPr/>
        </p:nvSpPr>
        <p:spPr>
          <a:xfrm>
            <a:off x="9320442" y="4282354"/>
            <a:ext cx="1774278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40-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61E951-4164-43D6-A035-BA5A2CA48C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" name="Footer Placeholder 9">
            <a:extLst>
              <a:ext uri="{FF2B5EF4-FFF2-40B4-BE49-F238E27FC236}">
                <a16:creationId xmlns:a16="http://schemas.microsoft.com/office/drawing/2014/main" id="{0E0BC22F-BDA9-44E9-91D1-AA172386961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0" name="Slide Number Placeholder 10">
            <a:extLst>
              <a:ext uri="{FF2B5EF4-FFF2-40B4-BE49-F238E27FC236}">
                <a16:creationId xmlns:a16="http://schemas.microsoft.com/office/drawing/2014/main" id="{B12B5B08-6299-4674-AF5D-46AB79A58E30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26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9975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D7F4ED-F81A-4D4C-B18B-2B5C5712D7AE}"/>
              </a:ext>
            </a:extLst>
          </p:cNvPr>
          <p:cNvSpPr txBox="1"/>
          <p:nvPr/>
        </p:nvSpPr>
        <p:spPr>
          <a:xfrm>
            <a:off x="8889435" y="4411668"/>
            <a:ext cx="193256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503A0B-D5F1-45AA-B05B-6FD61C1FCBE2}"/>
              </a:ext>
            </a:extLst>
          </p:cNvPr>
          <p:cNvSpPr txBox="1"/>
          <p:nvPr/>
        </p:nvSpPr>
        <p:spPr>
          <a:xfrm>
            <a:off x="8887476" y="4652323"/>
            <a:ext cx="1932568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9DF1E5-EC13-4687-A857-F5F5965DB401}"/>
              </a:ext>
            </a:extLst>
          </p:cNvPr>
          <p:cNvCxnSpPr>
            <a:cxnSpLocks/>
          </p:cNvCxnSpPr>
          <p:nvPr/>
        </p:nvCxnSpPr>
        <p:spPr>
          <a:xfrm>
            <a:off x="8603022" y="428074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9851724-3658-4BE3-93D7-622E5620505D}"/>
              </a:ext>
            </a:extLst>
          </p:cNvPr>
          <p:cNvSpPr txBox="1"/>
          <p:nvPr/>
        </p:nvSpPr>
        <p:spPr>
          <a:xfrm>
            <a:off x="6371581" y="4409622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2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400+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791497-BB22-4E5C-9F44-9C7F01F4FCB1}"/>
              </a:ext>
            </a:extLst>
          </p:cNvPr>
          <p:cNvSpPr txBox="1"/>
          <p:nvPr/>
        </p:nvSpPr>
        <p:spPr>
          <a:xfrm>
            <a:off x="6375989" y="4906238"/>
            <a:ext cx="193256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2BC04C-7464-4894-9AF0-693A6D8CC007}"/>
              </a:ext>
            </a:extLst>
          </p:cNvPr>
          <p:cNvSpPr txBox="1"/>
          <p:nvPr/>
        </p:nvSpPr>
        <p:spPr>
          <a:xfrm>
            <a:off x="1103396" y="2306397"/>
            <a:ext cx="3910646" cy="276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 id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AC9540-81B4-4E79-B2C7-6A0696777363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Note.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662C20-CE0E-4ABC-956F-84C98A9C5C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ooter Placeholder 9">
            <a:extLst>
              <a:ext uri="{FF2B5EF4-FFF2-40B4-BE49-F238E27FC236}">
                <a16:creationId xmlns:a16="http://schemas.microsoft.com/office/drawing/2014/main" id="{4BDD60C3-66B7-46FE-A8D1-E0CCD012A95F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5" name="Slide Number Placeholder 10">
            <a:extLst>
              <a:ext uri="{FF2B5EF4-FFF2-40B4-BE49-F238E27FC236}">
                <a16:creationId xmlns:a16="http://schemas.microsoft.com/office/drawing/2014/main" id="{3C56E6FB-F119-49B2-A970-1130F422F16D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27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458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B760C0-AA15-4649-B380-068D2F800DCF}"/>
              </a:ext>
            </a:extLst>
          </p:cNvPr>
          <p:cNvSpPr txBox="1"/>
          <p:nvPr/>
        </p:nvSpPr>
        <p:spPr>
          <a:xfrm>
            <a:off x="1103395" y="2306397"/>
            <a:ext cx="8887929" cy="276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tempus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pulvinar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est.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blandit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pharetra mi,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ornare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sagittis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urna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bibendum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sagittis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ornare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diam. Maecenas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dictum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Nunc mi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venenatis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sodales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Donec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diam.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viverra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CEDEC0-14D2-42D2-AAB0-A58993BA389B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Text</a:t>
            </a:r>
          </a:p>
        </p:txBody>
      </p:sp>
      <p:sp>
        <p:nvSpPr>
          <p:cNvPr id="14" name="Footer Placeholder 9">
            <a:extLst>
              <a:ext uri="{FF2B5EF4-FFF2-40B4-BE49-F238E27FC236}">
                <a16:creationId xmlns:a16="http://schemas.microsoft.com/office/drawing/2014/main" id="{24EA4AF5-E27B-4DAF-B509-0C4F6B987E6E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5" name="Slide Number Placeholder 10">
            <a:extLst>
              <a:ext uri="{FF2B5EF4-FFF2-40B4-BE49-F238E27FC236}">
                <a16:creationId xmlns:a16="http://schemas.microsoft.com/office/drawing/2014/main" id="{612BA8FA-2941-4142-B0DB-0C35BEA28AFA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28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447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29FC51-50EB-4B5F-BFD9-12AC23B1EC14}"/>
              </a:ext>
            </a:extLst>
          </p:cNvPr>
          <p:cNvSpPr txBox="1"/>
          <p:nvPr/>
        </p:nvSpPr>
        <p:spPr>
          <a:xfrm>
            <a:off x="1103396" y="2306397"/>
            <a:ext cx="3910646" cy="276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 id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A84B0-D595-4B80-AF9E-45548A2FD05A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Text.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3DBDF-7DD9-472C-884A-1A3271401ECE}"/>
              </a:ext>
            </a:extLst>
          </p:cNvPr>
          <p:cNvSpPr txBox="1"/>
          <p:nvPr/>
        </p:nvSpPr>
        <p:spPr>
          <a:xfrm>
            <a:off x="7177838" y="2306397"/>
            <a:ext cx="3916882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8F0A33-71D2-4BDB-B738-A402D97D3476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Text.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426219-0621-45EB-AF34-C03C2A6D0296}"/>
              </a:ext>
            </a:extLst>
          </p:cNvPr>
          <p:cNvSpPr txBox="1"/>
          <p:nvPr/>
        </p:nvSpPr>
        <p:spPr>
          <a:xfrm>
            <a:off x="4399891" y="2306396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200" dirty="0">
              <a:solidFill>
                <a:schemeClr val="bg2">
                  <a:lumMod val="25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8" name="Footer Placeholder 9">
            <a:extLst>
              <a:ext uri="{FF2B5EF4-FFF2-40B4-BE49-F238E27FC236}">
                <a16:creationId xmlns:a16="http://schemas.microsoft.com/office/drawing/2014/main" id="{1E596512-D8B0-4F46-83C3-F00211F37849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9" name="Slide Number Placeholder 10">
            <a:extLst>
              <a:ext uri="{FF2B5EF4-FFF2-40B4-BE49-F238E27FC236}">
                <a16:creationId xmlns:a16="http://schemas.microsoft.com/office/drawing/2014/main" id="{A1BF0701-623B-42AD-8E96-7D2A17E97C35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29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21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70DC71-0927-4B0D-B16A-C791BD585076}"/>
              </a:ext>
            </a:extLst>
          </p:cNvPr>
          <p:cNvSpPr txBox="1"/>
          <p:nvPr/>
        </p:nvSpPr>
        <p:spPr>
          <a:xfrm>
            <a:off x="1103396" y="2306397"/>
            <a:ext cx="3401304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sollicitudin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magna.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39FEB1-DCBE-4F72-AE4E-8B31B9D91D70}"/>
              </a:ext>
            </a:extLst>
          </p:cNvPr>
          <p:cNvSpPr txBox="1"/>
          <p:nvPr/>
        </p:nvSpPr>
        <p:spPr>
          <a:xfrm>
            <a:off x="1103396" y="1503193"/>
            <a:ext cx="3401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1A4C7FC-3B1C-46ED-B1C6-08BAA98AE2F9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A24D955-42BD-4292-96CC-E2FE06A64587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BDD00D6-3C5D-4C27-A45D-55BB11162CA3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7482E45-8364-4A2E-8912-CFFE97A376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ooter Placeholder 9">
            <a:extLst>
              <a:ext uri="{FF2B5EF4-FFF2-40B4-BE49-F238E27FC236}">
                <a16:creationId xmlns:a16="http://schemas.microsoft.com/office/drawing/2014/main" id="{E7D9F5BC-8CDB-46F6-92EF-D046C11CC983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8" name="Slide Number Placeholder 10">
            <a:extLst>
              <a:ext uri="{FF2B5EF4-FFF2-40B4-BE49-F238E27FC236}">
                <a16:creationId xmlns:a16="http://schemas.microsoft.com/office/drawing/2014/main" id="{D3A5A351-FBBE-48B9-A8FF-000357EF7277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3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881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FEBDCB-2C5C-4965-A2A1-02F4ADC5A1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54C32E-9CF9-4A34-A2E5-E6F44B382CB7}"/>
              </a:ext>
            </a:extLst>
          </p:cNvPr>
          <p:cNvSpPr/>
          <p:nvPr/>
        </p:nvSpPr>
        <p:spPr>
          <a:xfrm>
            <a:off x="0" y="-1"/>
            <a:ext cx="12191999" cy="6583679"/>
          </a:xfrm>
          <a:prstGeom prst="rect">
            <a:avLst/>
          </a:prstGeom>
          <a:solidFill>
            <a:srgbClr val="524FD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5EC32-C48E-4A69-8D96-24BA6BB81327}"/>
              </a:ext>
            </a:extLst>
          </p:cNvPr>
          <p:cNvSpPr txBox="1"/>
          <p:nvPr/>
        </p:nvSpPr>
        <p:spPr>
          <a:xfrm>
            <a:off x="3383902" y="2378892"/>
            <a:ext cx="54241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Farewell</a:t>
            </a:r>
            <a:endParaRPr lang="en-US" sz="54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550DB3-DF40-4923-B2C3-ECC73816DBD9}"/>
              </a:ext>
            </a:extLst>
          </p:cNvPr>
          <p:cNvSpPr txBox="1"/>
          <p:nvPr/>
        </p:nvSpPr>
        <p:spPr>
          <a:xfrm>
            <a:off x="4137559" y="3291838"/>
            <a:ext cx="3916882" cy="527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Aliquam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consequat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id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velit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velendrerit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sed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metus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eleifend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imperdiet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magna non</a:t>
            </a:r>
          </a:p>
        </p:txBody>
      </p:sp>
      <p:sp>
        <p:nvSpPr>
          <p:cNvPr id="14" name="Footer Placeholder 9">
            <a:extLst>
              <a:ext uri="{FF2B5EF4-FFF2-40B4-BE49-F238E27FC236}">
                <a16:creationId xmlns:a16="http://schemas.microsoft.com/office/drawing/2014/main" id="{81DEB54C-D14E-4DDA-93E8-DAE6E4E80EC7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5" name="Slide Number Placeholder 10">
            <a:extLst>
              <a:ext uri="{FF2B5EF4-FFF2-40B4-BE49-F238E27FC236}">
                <a16:creationId xmlns:a16="http://schemas.microsoft.com/office/drawing/2014/main" id="{640E52EE-5E7D-45AE-ABB6-3B7C65EAC4AE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30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BB3B18-E33D-4644-A105-A819EEDB6E53}"/>
              </a:ext>
            </a:extLst>
          </p:cNvPr>
          <p:cNvSpPr txBox="1"/>
          <p:nvPr/>
        </p:nvSpPr>
        <p:spPr>
          <a:xfrm>
            <a:off x="7193162" y="2306397"/>
            <a:ext cx="3901557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9ACEE7-FDC5-4587-BE87-C008D680EC4D}"/>
              </a:ext>
            </a:extLst>
          </p:cNvPr>
          <p:cNvSpPr txBox="1"/>
          <p:nvPr/>
        </p:nvSpPr>
        <p:spPr>
          <a:xfrm>
            <a:off x="7193162" y="1503193"/>
            <a:ext cx="39015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Profile.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435E2AE-6C67-4B74-89E0-4A5435799E0A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F8F209-2D74-45CA-B314-2C51FF1DE48F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91E3C7B-1A08-49AC-9EF1-05ABA16F848C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37C08C9-3C63-4648-A61E-02E3F6C59F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ooter Placeholder 9">
            <a:extLst>
              <a:ext uri="{FF2B5EF4-FFF2-40B4-BE49-F238E27FC236}">
                <a16:creationId xmlns:a16="http://schemas.microsoft.com/office/drawing/2014/main" id="{603FB63C-4270-4FA2-89F5-29748BC854B6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8" name="Slide Number Placeholder 10">
            <a:extLst>
              <a:ext uri="{FF2B5EF4-FFF2-40B4-BE49-F238E27FC236}">
                <a16:creationId xmlns:a16="http://schemas.microsoft.com/office/drawing/2014/main" id="{DEE25DCC-0942-4282-B065-7175039B8CFC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4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930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78802E-661B-4D29-A79B-ABD0C7FCDA0F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BE8DAF-2478-4C68-9DF0-153114F74718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7BDD3C-D476-4695-8DC0-8CE2F6D6CFA5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A3B876-5FD4-4749-B724-9023412D3927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9D9ECF-0493-4162-8DFE-AD5712240BEF}"/>
              </a:ext>
            </a:extLst>
          </p:cNvPr>
          <p:cNvSpPr txBox="1"/>
          <p:nvPr/>
        </p:nvSpPr>
        <p:spPr>
          <a:xfrm>
            <a:off x="7193162" y="2306397"/>
            <a:ext cx="3901557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7A96DD-3D6A-456A-AD35-53BCAAB6CC5C}"/>
              </a:ext>
            </a:extLst>
          </p:cNvPr>
          <p:cNvSpPr txBox="1"/>
          <p:nvPr/>
        </p:nvSpPr>
        <p:spPr>
          <a:xfrm>
            <a:off x="7193162" y="1503193"/>
            <a:ext cx="39015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Points.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7F8921A-BAD0-44B5-91D6-E1782058E890}"/>
              </a:ext>
            </a:extLst>
          </p:cNvPr>
          <p:cNvSpPr txBox="1"/>
          <p:nvPr/>
        </p:nvSpPr>
        <p:spPr>
          <a:xfrm>
            <a:off x="4187291" y="1495002"/>
            <a:ext cx="134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12708C-D522-4ED2-A4C7-A35AD5401DF5}"/>
              </a:ext>
            </a:extLst>
          </p:cNvPr>
          <p:cNvSpPr txBox="1"/>
          <p:nvPr/>
        </p:nvSpPr>
        <p:spPr>
          <a:xfrm>
            <a:off x="4055120" y="2172125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2C1F6F7-8794-4B50-A25B-A23370EEB387}"/>
              </a:ext>
            </a:extLst>
          </p:cNvPr>
          <p:cNvSpPr txBox="1"/>
          <p:nvPr/>
        </p:nvSpPr>
        <p:spPr>
          <a:xfrm>
            <a:off x="3970674" y="2401330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67ACB09-59D2-4009-95C8-9AD73B59E868}"/>
              </a:ext>
            </a:extLst>
          </p:cNvPr>
          <p:cNvSpPr txBox="1"/>
          <p:nvPr/>
        </p:nvSpPr>
        <p:spPr>
          <a:xfrm>
            <a:off x="4187291" y="3698829"/>
            <a:ext cx="134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5AD247E-FA48-456A-BB6A-8325A91E6B5E}"/>
              </a:ext>
            </a:extLst>
          </p:cNvPr>
          <p:cNvSpPr txBox="1"/>
          <p:nvPr/>
        </p:nvSpPr>
        <p:spPr>
          <a:xfrm>
            <a:off x="4055120" y="4375952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3AE9186-A048-482E-A22B-DE9914FCE657}"/>
              </a:ext>
            </a:extLst>
          </p:cNvPr>
          <p:cNvSpPr txBox="1"/>
          <p:nvPr/>
        </p:nvSpPr>
        <p:spPr>
          <a:xfrm>
            <a:off x="3970674" y="4605157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Curabitur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sitamet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D2806F-67E9-494B-812D-110CC7D62E58}"/>
              </a:ext>
            </a:extLst>
          </p:cNvPr>
          <p:cNvSpPr txBox="1"/>
          <p:nvPr/>
        </p:nvSpPr>
        <p:spPr>
          <a:xfrm>
            <a:off x="1425542" y="1495002"/>
            <a:ext cx="185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95D122-0EF7-4EB0-8672-AF0BAEA258B3}"/>
              </a:ext>
            </a:extLst>
          </p:cNvPr>
          <p:cNvSpPr txBox="1"/>
          <p:nvPr/>
        </p:nvSpPr>
        <p:spPr>
          <a:xfrm>
            <a:off x="1548099" y="2172125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F55E5AC-7519-455F-9530-B97D577A956A}"/>
              </a:ext>
            </a:extLst>
          </p:cNvPr>
          <p:cNvSpPr txBox="1"/>
          <p:nvPr/>
        </p:nvSpPr>
        <p:spPr>
          <a:xfrm>
            <a:off x="1463653" y="2401330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Rencras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669376-89DB-47C2-A214-E9EF53478051}"/>
              </a:ext>
            </a:extLst>
          </p:cNvPr>
          <p:cNvSpPr txBox="1"/>
          <p:nvPr/>
        </p:nvSpPr>
        <p:spPr>
          <a:xfrm>
            <a:off x="1680270" y="3698829"/>
            <a:ext cx="134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6C47DCB-851E-45E1-B4D1-47215305D8E3}"/>
              </a:ext>
            </a:extLst>
          </p:cNvPr>
          <p:cNvSpPr txBox="1"/>
          <p:nvPr/>
        </p:nvSpPr>
        <p:spPr>
          <a:xfrm>
            <a:off x="1548099" y="4375952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74556A-8B7C-439F-B5D8-9631B824945D}"/>
              </a:ext>
            </a:extLst>
          </p:cNvPr>
          <p:cNvSpPr txBox="1"/>
          <p:nvPr/>
        </p:nvSpPr>
        <p:spPr>
          <a:xfrm>
            <a:off x="1463653" y="4605157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7471857-CCA4-4CC2-B190-325C1989F58B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4E7DFD1-D2DA-42AF-8EFD-F9CD16670A59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9B135F1-5EF0-4B2E-B636-DCD39D4A37D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47" name="Footer Placeholder 9">
            <a:extLst>
              <a:ext uri="{FF2B5EF4-FFF2-40B4-BE49-F238E27FC236}">
                <a16:creationId xmlns:a16="http://schemas.microsoft.com/office/drawing/2014/main" id="{86096C67-53F5-43E4-9D79-90F206CA4DF7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8" name="Slide Number Placeholder 10">
            <a:extLst>
              <a:ext uri="{FF2B5EF4-FFF2-40B4-BE49-F238E27FC236}">
                <a16:creationId xmlns:a16="http://schemas.microsoft.com/office/drawing/2014/main" id="{E6D493BC-EAE8-4532-A0DD-5705FBB34D78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5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38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C6D77A4-C831-4DD3-9DB4-34565CCE450D}"/>
              </a:ext>
            </a:extLst>
          </p:cNvPr>
          <p:cNvGrpSpPr/>
          <p:nvPr/>
        </p:nvGrpSpPr>
        <p:grpSpPr>
          <a:xfrm>
            <a:off x="1378821" y="4298378"/>
            <a:ext cx="245229" cy="242053"/>
            <a:chOff x="7097713" y="6092826"/>
            <a:chExt cx="257176" cy="247650"/>
          </a:xfrm>
          <a:solidFill>
            <a:srgbClr val="F3663B"/>
          </a:solidFill>
        </p:grpSpPr>
        <p:sp>
          <p:nvSpPr>
            <p:cNvPr id="28" name="Freeform 516">
              <a:extLst>
                <a:ext uri="{FF2B5EF4-FFF2-40B4-BE49-F238E27FC236}">
                  <a16:creationId xmlns:a16="http://schemas.microsoft.com/office/drawing/2014/main" id="{3F923176-F3BB-49D3-8703-1F5DE24C3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6" y="6126163"/>
              <a:ext cx="60325" cy="57150"/>
            </a:xfrm>
            <a:custGeom>
              <a:avLst/>
              <a:gdLst>
                <a:gd name="T0" fmla="*/ 1507 w 1507"/>
                <a:gd name="T1" fmla="*/ 1252 h 1468"/>
                <a:gd name="T2" fmla="*/ 1108 w 1507"/>
                <a:gd name="T3" fmla="*/ 874 h 1468"/>
                <a:gd name="T4" fmla="*/ 1183 w 1507"/>
                <a:gd name="T5" fmla="*/ 592 h 1468"/>
                <a:gd name="T6" fmla="*/ 592 w 1507"/>
                <a:gd name="T7" fmla="*/ 0 h 1468"/>
                <a:gd name="T8" fmla="*/ 0 w 1507"/>
                <a:gd name="T9" fmla="*/ 592 h 1468"/>
                <a:gd name="T10" fmla="*/ 592 w 1507"/>
                <a:gd name="T11" fmla="*/ 1183 h 1468"/>
                <a:gd name="T12" fmla="*/ 904 w 1507"/>
                <a:gd name="T13" fmla="*/ 1092 h 1468"/>
                <a:gd name="T14" fmla="*/ 1302 w 1507"/>
                <a:gd name="T15" fmla="*/ 1468 h 1468"/>
                <a:gd name="T16" fmla="*/ 1507 w 1507"/>
                <a:gd name="T17" fmla="*/ 1252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7" h="1468">
                  <a:moveTo>
                    <a:pt x="1507" y="1252"/>
                  </a:moveTo>
                  <a:lnTo>
                    <a:pt x="1108" y="874"/>
                  </a:lnTo>
                  <a:cubicBezTo>
                    <a:pt x="1154" y="790"/>
                    <a:pt x="1183" y="695"/>
                    <a:pt x="1183" y="592"/>
                  </a:cubicBezTo>
                  <a:cubicBezTo>
                    <a:pt x="1183" y="265"/>
                    <a:pt x="919" y="0"/>
                    <a:pt x="592" y="0"/>
                  </a:cubicBezTo>
                  <a:cubicBezTo>
                    <a:pt x="265" y="0"/>
                    <a:pt x="0" y="265"/>
                    <a:pt x="0" y="592"/>
                  </a:cubicBezTo>
                  <a:cubicBezTo>
                    <a:pt x="0" y="918"/>
                    <a:pt x="265" y="1183"/>
                    <a:pt x="592" y="1183"/>
                  </a:cubicBezTo>
                  <a:cubicBezTo>
                    <a:pt x="707" y="1183"/>
                    <a:pt x="814" y="1149"/>
                    <a:pt x="904" y="1092"/>
                  </a:cubicBezTo>
                  <a:lnTo>
                    <a:pt x="1302" y="1468"/>
                  </a:lnTo>
                  <a:cubicBezTo>
                    <a:pt x="1363" y="1388"/>
                    <a:pt x="1430" y="1316"/>
                    <a:pt x="1507" y="12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17">
              <a:extLst>
                <a:ext uri="{FF2B5EF4-FFF2-40B4-BE49-F238E27FC236}">
                  <a16:creationId xmlns:a16="http://schemas.microsoft.com/office/drawing/2014/main" id="{B7DBA9E5-2517-4166-B3CA-959F77132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13" y="6092826"/>
              <a:ext cx="60325" cy="80963"/>
            </a:xfrm>
            <a:custGeom>
              <a:avLst/>
              <a:gdLst>
                <a:gd name="T0" fmla="*/ 256 w 1541"/>
                <a:gd name="T1" fmla="*/ 2048 h 2048"/>
                <a:gd name="T2" fmla="*/ 785 w 1541"/>
                <a:gd name="T3" fmla="*/ 1157 h 2048"/>
                <a:gd name="T4" fmla="*/ 949 w 1541"/>
                <a:gd name="T5" fmla="*/ 1183 h 2048"/>
                <a:gd name="T6" fmla="*/ 1541 w 1541"/>
                <a:gd name="T7" fmla="*/ 591 h 2048"/>
                <a:gd name="T8" fmla="*/ 949 w 1541"/>
                <a:gd name="T9" fmla="*/ 0 h 2048"/>
                <a:gd name="T10" fmla="*/ 358 w 1541"/>
                <a:gd name="T11" fmla="*/ 591 h 2048"/>
                <a:gd name="T12" fmla="*/ 529 w 1541"/>
                <a:gd name="T13" fmla="*/ 1007 h 2048"/>
                <a:gd name="T14" fmla="*/ 0 w 1541"/>
                <a:gd name="T15" fmla="*/ 1896 h 2048"/>
                <a:gd name="T16" fmla="*/ 256 w 1541"/>
                <a:gd name="T17" fmla="*/ 204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1" h="2048">
                  <a:moveTo>
                    <a:pt x="256" y="2048"/>
                  </a:moveTo>
                  <a:lnTo>
                    <a:pt x="785" y="1157"/>
                  </a:lnTo>
                  <a:cubicBezTo>
                    <a:pt x="838" y="1172"/>
                    <a:pt x="892" y="1183"/>
                    <a:pt x="949" y="1183"/>
                  </a:cubicBezTo>
                  <a:cubicBezTo>
                    <a:pt x="1276" y="1183"/>
                    <a:pt x="1541" y="918"/>
                    <a:pt x="1541" y="591"/>
                  </a:cubicBezTo>
                  <a:cubicBezTo>
                    <a:pt x="1541" y="265"/>
                    <a:pt x="1276" y="0"/>
                    <a:pt x="949" y="0"/>
                  </a:cubicBezTo>
                  <a:cubicBezTo>
                    <a:pt x="622" y="0"/>
                    <a:pt x="358" y="264"/>
                    <a:pt x="358" y="591"/>
                  </a:cubicBezTo>
                  <a:cubicBezTo>
                    <a:pt x="358" y="753"/>
                    <a:pt x="423" y="900"/>
                    <a:pt x="529" y="1007"/>
                  </a:cubicBezTo>
                  <a:lnTo>
                    <a:pt x="0" y="1896"/>
                  </a:lnTo>
                  <a:cubicBezTo>
                    <a:pt x="92" y="1937"/>
                    <a:pt x="177" y="1988"/>
                    <a:pt x="256" y="20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18">
              <a:extLst>
                <a:ext uri="{FF2B5EF4-FFF2-40B4-BE49-F238E27FC236}">
                  <a16:creationId xmlns:a16="http://schemas.microsoft.com/office/drawing/2014/main" id="{68DA20AF-FEA2-4AB2-BAE7-495D0D83D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0276" y="6202363"/>
              <a:ext cx="74613" cy="46038"/>
            </a:xfrm>
            <a:custGeom>
              <a:avLst/>
              <a:gdLst>
                <a:gd name="T0" fmla="*/ 1317 w 1909"/>
                <a:gd name="T1" fmla="*/ 0 h 1183"/>
                <a:gd name="T2" fmla="*/ 765 w 1909"/>
                <a:gd name="T3" fmla="*/ 388 h 1183"/>
                <a:gd name="T4" fmla="*/ 28 w 1909"/>
                <a:gd name="T5" fmla="*/ 315 h 1183"/>
                <a:gd name="T6" fmla="*/ 29 w 1909"/>
                <a:gd name="T7" fmla="*/ 331 h 1183"/>
                <a:gd name="T8" fmla="*/ 0 w 1909"/>
                <a:gd name="T9" fmla="*/ 612 h 1183"/>
                <a:gd name="T10" fmla="*/ 735 w 1909"/>
                <a:gd name="T11" fmla="*/ 684 h 1183"/>
                <a:gd name="T12" fmla="*/ 1317 w 1909"/>
                <a:gd name="T13" fmla="*/ 1183 h 1183"/>
                <a:gd name="T14" fmla="*/ 1909 w 1909"/>
                <a:gd name="T15" fmla="*/ 592 h 1183"/>
                <a:gd name="T16" fmla="*/ 1317 w 1909"/>
                <a:gd name="T17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9" h="1183">
                  <a:moveTo>
                    <a:pt x="1317" y="0"/>
                  </a:moveTo>
                  <a:cubicBezTo>
                    <a:pt x="1063" y="0"/>
                    <a:pt x="848" y="162"/>
                    <a:pt x="765" y="388"/>
                  </a:cubicBezTo>
                  <a:lnTo>
                    <a:pt x="28" y="315"/>
                  </a:lnTo>
                  <a:cubicBezTo>
                    <a:pt x="28" y="320"/>
                    <a:pt x="29" y="326"/>
                    <a:pt x="29" y="331"/>
                  </a:cubicBezTo>
                  <a:cubicBezTo>
                    <a:pt x="29" y="427"/>
                    <a:pt x="19" y="521"/>
                    <a:pt x="0" y="612"/>
                  </a:cubicBezTo>
                  <a:lnTo>
                    <a:pt x="735" y="684"/>
                  </a:lnTo>
                  <a:cubicBezTo>
                    <a:pt x="780" y="966"/>
                    <a:pt x="1023" y="1183"/>
                    <a:pt x="1317" y="1183"/>
                  </a:cubicBezTo>
                  <a:cubicBezTo>
                    <a:pt x="1644" y="1183"/>
                    <a:pt x="1909" y="918"/>
                    <a:pt x="1909" y="592"/>
                  </a:cubicBezTo>
                  <a:cubicBezTo>
                    <a:pt x="1909" y="265"/>
                    <a:pt x="1644" y="0"/>
                    <a:pt x="131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19">
              <a:extLst>
                <a:ext uri="{FF2B5EF4-FFF2-40B4-BE49-F238E27FC236}">
                  <a16:creationId xmlns:a16="http://schemas.microsoft.com/office/drawing/2014/main" id="{A3E5FC91-3E1E-4700-BB57-0EB8F4272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7888" y="6265863"/>
              <a:ext cx="46038" cy="74613"/>
            </a:xfrm>
            <a:custGeom>
              <a:avLst/>
              <a:gdLst>
                <a:gd name="T0" fmla="*/ 609 w 1182"/>
                <a:gd name="T1" fmla="*/ 719 h 1899"/>
                <a:gd name="T2" fmla="*/ 444 w 1182"/>
                <a:gd name="T3" fmla="*/ 0 h 1899"/>
                <a:gd name="T4" fmla="*/ 154 w 1182"/>
                <a:gd name="T5" fmla="*/ 66 h 1899"/>
                <a:gd name="T6" fmla="*/ 319 w 1182"/>
                <a:gd name="T7" fmla="*/ 786 h 1899"/>
                <a:gd name="T8" fmla="*/ 0 w 1182"/>
                <a:gd name="T9" fmla="*/ 1308 h 1899"/>
                <a:gd name="T10" fmla="*/ 591 w 1182"/>
                <a:gd name="T11" fmla="*/ 1899 h 1899"/>
                <a:gd name="T12" fmla="*/ 1182 w 1182"/>
                <a:gd name="T13" fmla="*/ 1308 h 1899"/>
                <a:gd name="T14" fmla="*/ 609 w 1182"/>
                <a:gd name="T15" fmla="*/ 719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2" h="1899">
                  <a:moveTo>
                    <a:pt x="609" y="719"/>
                  </a:moveTo>
                  <a:lnTo>
                    <a:pt x="444" y="0"/>
                  </a:lnTo>
                  <a:cubicBezTo>
                    <a:pt x="352" y="31"/>
                    <a:pt x="255" y="55"/>
                    <a:pt x="154" y="66"/>
                  </a:cubicBezTo>
                  <a:lnTo>
                    <a:pt x="319" y="786"/>
                  </a:lnTo>
                  <a:cubicBezTo>
                    <a:pt x="130" y="885"/>
                    <a:pt x="0" y="1080"/>
                    <a:pt x="0" y="1308"/>
                  </a:cubicBezTo>
                  <a:cubicBezTo>
                    <a:pt x="0" y="1634"/>
                    <a:pt x="264" y="1899"/>
                    <a:pt x="591" y="1899"/>
                  </a:cubicBezTo>
                  <a:cubicBezTo>
                    <a:pt x="917" y="1899"/>
                    <a:pt x="1182" y="1634"/>
                    <a:pt x="1182" y="1308"/>
                  </a:cubicBezTo>
                  <a:cubicBezTo>
                    <a:pt x="1182" y="988"/>
                    <a:pt x="927" y="728"/>
                    <a:pt x="609" y="7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20">
              <a:extLst>
                <a:ext uri="{FF2B5EF4-FFF2-40B4-BE49-F238E27FC236}">
                  <a16:creationId xmlns:a16="http://schemas.microsoft.com/office/drawing/2014/main" id="{DE8C1C7B-B105-416F-9EB4-8FFBAF607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6226176"/>
              <a:ext cx="82550" cy="49213"/>
            </a:xfrm>
            <a:custGeom>
              <a:avLst/>
              <a:gdLst>
                <a:gd name="T0" fmla="*/ 2002 w 2098"/>
                <a:gd name="T1" fmla="*/ 0 h 1222"/>
                <a:gd name="T2" fmla="*/ 1086 w 2098"/>
                <a:gd name="T3" fmla="*/ 308 h 1222"/>
                <a:gd name="T4" fmla="*/ 591 w 2098"/>
                <a:gd name="T5" fmla="*/ 39 h 1222"/>
                <a:gd name="T6" fmla="*/ 0 w 2098"/>
                <a:gd name="T7" fmla="*/ 630 h 1222"/>
                <a:gd name="T8" fmla="*/ 591 w 2098"/>
                <a:gd name="T9" fmla="*/ 1222 h 1222"/>
                <a:gd name="T10" fmla="*/ 1183 w 2098"/>
                <a:gd name="T11" fmla="*/ 630 h 1222"/>
                <a:gd name="T12" fmla="*/ 1179 w 2098"/>
                <a:gd name="T13" fmla="*/ 591 h 1222"/>
                <a:gd name="T14" fmla="*/ 2098 w 2098"/>
                <a:gd name="T15" fmla="*/ 283 h 1222"/>
                <a:gd name="T16" fmla="*/ 2002 w 2098"/>
                <a:gd name="T17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8" h="1222">
                  <a:moveTo>
                    <a:pt x="2002" y="0"/>
                  </a:moveTo>
                  <a:lnTo>
                    <a:pt x="1086" y="308"/>
                  </a:lnTo>
                  <a:cubicBezTo>
                    <a:pt x="980" y="146"/>
                    <a:pt x="798" y="39"/>
                    <a:pt x="591" y="39"/>
                  </a:cubicBezTo>
                  <a:cubicBezTo>
                    <a:pt x="264" y="39"/>
                    <a:pt x="0" y="303"/>
                    <a:pt x="0" y="630"/>
                  </a:cubicBezTo>
                  <a:cubicBezTo>
                    <a:pt x="0" y="957"/>
                    <a:pt x="264" y="1222"/>
                    <a:pt x="591" y="1222"/>
                  </a:cubicBezTo>
                  <a:cubicBezTo>
                    <a:pt x="918" y="1222"/>
                    <a:pt x="1183" y="957"/>
                    <a:pt x="1183" y="630"/>
                  </a:cubicBezTo>
                  <a:cubicBezTo>
                    <a:pt x="1183" y="617"/>
                    <a:pt x="1180" y="604"/>
                    <a:pt x="1179" y="591"/>
                  </a:cubicBezTo>
                  <a:lnTo>
                    <a:pt x="2098" y="283"/>
                  </a:lnTo>
                  <a:cubicBezTo>
                    <a:pt x="2056" y="193"/>
                    <a:pt x="2023" y="99"/>
                    <a:pt x="200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21">
              <a:extLst>
                <a:ext uri="{FF2B5EF4-FFF2-40B4-BE49-F238E27FC236}">
                  <a16:creationId xmlns:a16="http://schemas.microsoft.com/office/drawing/2014/main" id="{04C41577-7B33-4D49-A115-0AE1579A3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8201" y="6175376"/>
              <a:ext cx="79375" cy="80963"/>
            </a:xfrm>
            <a:custGeom>
              <a:avLst/>
              <a:gdLst>
                <a:gd name="T0" fmla="*/ 2027 w 2027"/>
                <a:gd name="T1" fmla="*/ 1014 h 2028"/>
                <a:gd name="T2" fmla="*/ 1014 w 2027"/>
                <a:gd name="T3" fmla="*/ 2028 h 2028"/>
                <a:gd name="T4" fmla="*/ 0 w 2027"/>
                <a:gd name="T5" fmla="*/ 1014 h 2028"/>
                <a:gd name="T6" fmla="*/ 1014 w 2027"/>
                <a:gd name="T7" fmla="*/ 0 h 2028"/>
                <a:gd name="T8" fmla="*/ 2027 w 2027"/>
                <a:gd name="T9" fmla="*/ 1014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7" h="2028">
                  <a:moveTo>
                    <a:pt x="2027" y="1014"/>
                  </a:moveTo>
                  <a:cubicBezTo>
                    <a:pt x="2027" y="1575"/>
                    <a:pt x="1574" y="2028"/>
                    <a:pt x="1014" y="2028"/>
                  </a:cubicBezTo>
                  <a:cubicBezTo>
                    <a:pt x="454" y="2028"/>
                    <a:pt x="0" y="1575"/>
                    <a:pt x="0" y="1014"/>
                  </a:cubicBezTo>
                  <a:cubicBezTo>
                    <a:pt x="0" y="455"/>
                    <a:pt x="454" y="0"/>
                    <a:pt x="1014" y="0"/>
                  </a:cubicBezTo>
                  <a:cubicBezTo>
                    <a:pt x="1574" y="0"/>
                    <a:pt x="2027" y="455"/>
                    <a:pt x="2027" y="10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E5A87D4-1E29-4141-9FBB-688B7923FBA3}"/>
              </a:ext>
            </a:extLst>
          </p:cNvPr>
          <p:cNvGrpSpPr/>
          <p:nvPr/>
        </p:nvGrpSpPr>
        <p:grpSpPr>
          <a:xfrm>
            <a:off x="1364442" y="2838381"/>
            <a:ext cx="246742" cy="209468"/>
            <a:chOff x="2576513" y="4716463"/>
            <a:chExt cx="258763" cy="214313"/>
          </a:xfrm>
          <a:solidFill>
            <a:srgbClr val="524FD3"/>
          </a:solidFill>
        </p:grpSpPr>
        <p:sp>
          <p:nvSpPr>
            <p:cNvPr id="35" name="Freeform 419">
              <a:extLst>
                <a:ext uri="{FF2B5EF4-FFF2-40B4-BE49-F238E27FC236}">
                  <a16:creationId xmlns:a16="http://schemas.microsoft.com/office/drawing/2014/main" id="{462A1E3F-E6C8-4D8A-B4C5-E141D76A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4727576"/>
              <a:ext cx="225425" cy="203200"/>
            </a:xfrm>
            <a:custGeom>
              <a:avLst/>
              <a:gdLst>
                <a:gd name="T0" fmla="*/ 4383 w 5742"/>
                <a:gd name="T1" fmla="*/ 550 h 5187"/>
                <a:gd name="T2" fmla="*/ 2217 w 5742"/>
                <a:gd name="T3" fmla="*/ 362 h 5187"/>
                <a:gd name="T4" fmla="*/ 1550 w 5742"/>
                <a:gd name="T5" fmla="*/ 1826 h 5187"/>
                <a:gd name="T6" fmla="*/ 1934 w 5742"/>
                <a:gd name="T7" fmla="*/ 2382 h 5187"/>
                <a:gd name="T8" fmla="*/ 2512 w 5742"/>
                <a:gd name="T9" fmla="*/ 2116 h 5187"/>
                <a:gd name="T10" fmla="*/ 2822 w 5742"/>
                <a:gd name="T11" fmla="*/ 1604 h 5187"/>
                <a:gd name="T12" fmla="*/ 4842 w 5742"/>
                <a:gd name="T13" fmla="*/ 3295 h 5187"/>
                <a:gd name="T14" fmla="*/ 4602 w 5742"/>
                <a:gd name="T15" fmla="*/ 3535 h 5187"/>
                <a:gd name="T16" fmla="*/ 3997 w 5742"/>
                <a:gd name="T17" fmla="*/ 3123 h 5187"/>
                <a:gd name="T18" fmla="*/ 4409 w 5742"/>
                <a:gd name="T19" fmla="*/ 3728 h 5187"/>
                <a:gd name="T20" fmla="*/ 4169 w 5742"/>
                <a:gd name="T21" fmla="*/ 3969 h 5187"/>
                <a:gd name="T22" fmla="*/ 3564 w 5742"/>
                <a:gd name="T23" fmla="*/ 3556 h 5187"/>
                <a:gd name="T24" fmla="*/ 3976 w 5742"/>
                <a:gd name="T25" fmla="*/ 4161 h 5187"/>
                <a:gd name="T26" fmla="*/ 3736 w 5742"/>
                <a:gd name="T27" fmla="*/ 4402 h 5187"/>
                <a:gd name="T28" fmla="*/ 3131 w 5742"/>
                <a:gd name="T29" fmla="*/ 3989 h 5187"/>
                <a:gd name="T30" fmla="*/ 3543 w 5742"/>
                <a:gd name="T31" fmla="*/ 4594 h 5187"/>
                <a:gd name="T32" fmla="*/ 3303 w 5742"/>
                <a:gd name="T33" fmla="*/ 4835 h 5187"/>
                <a:gd name="T34" fmla="*/ 2745 w 5742"/>
                <a:gd name="T35" fmla="*/ 3960 h 5187"/>
                <a:gd name="T36" fmla="*/ 2313 w 5742"/>
                <a:gd name="T37" fmla="*/ 3527 h 5187"/>
                <a:gd name="T38" fmla="*/ 1879 w 5742"/>
                <a:gd name="T39" fmla="*/ 3094 h 5187"/>
                <a:gd name="T40" fmla="*/ 1446 w 5742"/>
                <a:gd name="T41" fmla="*/ 2661 h 5187"/>
                <a:gd name="T42" fmla="*/ 245 w 5742"/>
                <a:gd name="T43" fmla="*/ 1805 h 5187"/>
                <a:gd name="T44" fmla="*/ 52 w 5742"/>
                <a:gd name="T45" fmla="*/ 1997 h 5187"/>
                <a:gd name="T46" fmla="*/ 624 w 5742"/>
                <a:gd name="T47" fmla="*/ 3051 h 5187"/>
                <a:gd name="T48" fmla="*/ 1057 w 5742"/>
                <a:gd name="T49" fmla="*/ 3483 h 5187"/>
                <a:gd name="T50" fmla="*/ 1490 w 5742"/>
                <a:gd name="T51" fmla="*/ 3917 h 5187"/>
                <a:gd name="T52" fmla="*/ 1923 w 5742"/>
                <a:gd name="T53" fmla="*/ 4350 h 5187"/>
                <a:gd name="T54" fmla="*/ 2356 w 5742"/>
                <a:gd name="T55" fmla="*/ 4783 h 5187"/>
                <a:gd name="T56" fmla="*/ 3110 w 5742"/>
                <a:gd name="T57" fmla="*/ 5028 h 5187"/>
                <a:gd name="T58" fmla="*/ 3847 w 5742"/>
                <a:gd name="T59" fmla="*/ 4706 h 5187"/>
                <a:gd name="T60" fmla="*/ 4281 w 5742"/>
                <a:gd name="T61" fmla="*/ 4273 h 5187"/>
                <a:gd name="T62" fmla="*/ 4714 w 5742"/>
                <a:gd name="T63" fmla="*/ 3840 h 5187"/>
                <a:gd name="T64" fmla="*/ 5035 w 5742"/>
                <a:gd name="T65" fmla="*/ 3102 h 5187"/>
                <a:gd name="T66" fmla="*/ 5689 w 5742"/>
                <a:gd name="T67" fmla="*/ 2027 h 5187"/>
                <a:gd name="T68" fmla="*/ 4439 w 5742"/>
                <a:gd name="T69" fmla="*/ 583 h 5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2" h="5187">
                  <a:moveTo>
                    <a:pt x="4439" y="583"/>
                  </a:moveTo>
                  <a:cubicBezTo>
                    <a:pt x="4423" y="568"/>
                    <a:pt x="4404" y="557"/>
                    <a:pt x="4383" y="550"/>
                  </a:cubicBezTo>
                  <a:lnTo>
                    <a:pt x="3131" y="157"/>
                  </a:lnTo>
                  <a:cubicBezTo>
                    <a:pt x="2631" y="0"/>
                    <a:pt x="2305" y="274"/>
                    <a:pt x="2217" y="362"/>
                  </a:cubicBezTo>
                  <a:cubicBezTo>
                    <a:pt x="2166" y="413"/>
                    <a:pt x="2127" y="467"/>
                    <a:pt x="2107" y="514"/>
                  </a:cubicBezTo>
                  <a:lnTo>
                    <a:pt x="1550" y="1826"/>
                  </a:lnTo>
                  <a:cubicBezTo>
                    <a:pt x="1518" y="1901"/>
                    <a:pt x="1528" y="2001"/>
                    <a:pt x="1578" y="2100"/>
                  </a:cubicBezTo>
                  <a:cubicBezTo>
                    <a:pt x="1650" y="2242"/>
                    <a:pt x="1780" y="2345"/>
                    <a:pt x="1934" y="2382"/>
                  </a:cubicBezTo>
                  <a:cubicBezTo>
                    <a:pt x="2107" y="2424"/>
                    <a:pt x="2286" y="2367"/>
                    <a:pt x="2426" y="2228"/>
                  </a:cubicBezTo>
                  <a:cubicBezTo>
                    <a:pt x="2463" y="2191"/>
                    <a:pt x="2494" y="2150"/>
                    <a:pt x="2512" y="2116"/>
                  </a:cubicBezTo>
                  <a:lnTo>
                    <a:pt x="2700" y="1768"/>
                  </a:lnTo>
                  <a:cubicBezTo>
                    <a:pt x="2730" y="1711"/>
                    <a:pt x="2775" y="1651"/>
                    <a:pt x="2822" y="1604"/>
                  </a:cubicBezTo>
                  <a:cubicBezTo>
                    <a:pt x="2984" y="1443"/>
                    <a:pt x="3060" y="1517"/>
                    <a:pt x="3092" y="1548"/>
                  </a:cubicBezTo>
                  <a:cubicBezTo>
                    <a:pt x="3372" y="1818"/>
                    <a:pt x="4842" y="3295"/>
                    <a:pt x="4842" y="3295"/>
                  </a:cubicBezTo>
                  <a:cubicBezTo>
                    <a:pt x="4895" y="3347"/>
                    <a:pt x="4884" y="3446"/>
                    <a:pt x="4818" y="3512"/>
                  </a:cubicBezTo>
                  <a:cubicBezTo>
                    <a:pt x="4753" y="3576"/>
                    <a:pt x="4654" y="3588"/>
                    <a:pt x="4602" y="3535"/>
                  </a:cubicBezTo>
                  <a:lnTo>
                    <a:pt x="4189" y="3123"/>
                  </a:lnTo>
                  <a:cubicBezTo>
                    <a:pt x="4136" y="3070"/>
                    <a:pt x="4050" y="3070"/>
                    <a:pt x="3997" y="3123"/>
                  </a:cubicBezTo>
                  <a:cubicBezTo>
                    <a:pt x="3943" y="3176"/>
                    <a:pt x="3943" y="3262"/>
                    <a:pt x="3997" y="3315"/>
                  </a:cubicBezTo>
                  <a:lnTo>
                    <a:pt x="4409" y="3728"/>
                  </a:lnTo>
                  <a:cubicBezTo>
                    <a:pt x="4462" y="3781"/>
                    <a:pt x="4451" y="3879"/>
                    <a:pt x="4385" y="3945"/>
                  </a:cubicBezTo>
                  <a:cubicBezTo>
                    <a:pt x="4320" y="4010"/>
                    <a:pt x="4221" y="4021"/>
                    <a:pt x="4169" y="3969"/>
                  </a:cubicBezTo>
                  <a:lnTo>
                    <a:pt x="3756" y="3556"/>
                  </a:lnTo>
                  <a:cubicBezTo>
                    <a:pt x="3703" y="3503"/>
                    <a:pt x="3617" y="3503"/>
                    <a:pt x="3564" y="3556"/>
                  </a:cubicBezTo>
                  <a:cubicBezTo>
                    <a:pt x="3510" y="3609"/>
                    <a:pt x="3510" y="3695"/>
                    <a:pt x="3564" y="3749"/>
                  </a:cubicBezTo>
                  <a:lnTo>
                    <a:pt x="3976" y="4161"/>
                  </a:lnTo>
                  <a:cubicBezTo>
                    <a:pt x="4029" y="4214"/>
                    <a:pt x="4017" y="4312"/>
                    <a:pt x="3953" y="4378"/>
                  </a:cubicBezTo>
                  <a:cubicBezTo>
                    <a:pt x="3887" y="4443"/>
                    <a:pt x="3788" y="4454"/>
                    <a:pt x="3736" y="4402"/>
                  </a:cubicBezTo>
                  <a:lnTo>
                    <a:pt x="3323" y="3989"/>
                  </a:lnTo>
                  <a:cubicBezTo>
                    <a:pt x="3270" y="3936"/>
                    <a:pt x="3184" y="3936"/>
                    <a:pt x="3131" y="3989"/>
                  </a:cubicBezTo>
                  <a:cubicBezTo>
                    <a:pt x="3077" y="4042"/>
                    <a:pt x="3077" y="4129"/>
                    <a:pt x="3131" y="4181"/>
                  </a:cubicBezTo>
                  <a:lnTo>
                    <a:pt x="3543" y="4594"/>
                  </a:lnTo>
                  <a:cubicBezTo>
                    <a:pt x="3596" y="4647"/>
                    <a:pt x="3585" y="4746"/>
                    <a:pt x="3519" y="4811"/>
                  </a:cubicBezTo>
                  <a:cubicBezTo>
                    <a:pt x="3454" y="4876"/>
                    <a:pt x="3355" y="4887"/>
                    <a:pt x="3303" y="4835"/>
                  </a:cubicBezTo>
                  <a:lnTo>
                    <a:pt x="2800" y="4332"/>
                  </a:lnTo>
                  <a:cubicBezTo>
                    <a:pt x="2872" y="4224"/>
                    <a:pt x="2852" y="4067"/>
                    <a:pt x="2745" y="3960"/>
                  </a:cubicBezTo>
                  <a:cubicBezTo>
                    <a:pt x="2626" y="3841"/>
                    <a:pt x="2443" y="3830"/>
                    <a:pt x="2337" y="3936"/>
                  </a:cubicBezTo>
                  <a:cubicBezTo>
                    <a:pt x="2443" y="3830"/>
                    <a:pt x="2432" y="3646"/>
                    <a:pt x="2313" y="3527"/>
                  </a:cubicBezTo>
                  <a:cubicBezTo>
                    <a:pt x="2193" y="3408"/>
                    <a:pt x="2010" y="3397"/>
                    <a:pt x="1904" y="3503"/>
                  </a:cubicBezTo>
                  <a:cubicBezTo>
                    <a:pt x="2010" y="3397"/>
                    <a:pt x="1999" y="3214"/>
                    <a:pt x="1879" y="3094"/>
                  </a:cubicBezTo>
                  <a:cubicBezTo>
                    <a:pt x="1760" y="2975"/>
                    <a:pt x="1577" y="2964"/>
                    <a:pt x="1470" y="3070"/>
                  </a:cubicBezTo>
                  <a:cubicBezTo>
                    <a:pt x="1577" y="2964"/>
                    <a:pt x="1566" y="2781"/>
                    <a:pt x="1446" y="2661"/>
                  </a:cubicBezTo>
                  <a:cubicBezTo>
                    <a:pt x="1334" y="2549"/>
                    <a:pt x="1168" y="2534"/>
                    <a:pt x="1059" y="2619"/>
                  </a:cubicBezTo>
                  <a:lnTo>
                    <a:pt x="245" y="1805"/>
                  </a:lnTo>
                  <a:cubicBezTo>
                    <a:pt x="192" y="1752"/>
                    <a:pt x="105" y="1752"/>
                    <a:pt x="52" y="1805"/>
                  </a:cubicBezTo>
                  <a:cubicBezTo>
                    <a:pt x="0" y="1858"/>
                    <a:pt x="0" y="1944"/>
                    <a:pt x="52" y="1997"/>
                  </a:cubicBezTo>
                  <a:lnTo>
                    <a:pt x="865" y="2810"/>
                  </a:lnTo>
                  <a:lnTo>
                    <a:pt x="624" y="3051"/>
                  </a:lnTo>
                  <a:cubicBezTo>
                    <a:pt x="518" y="3156"/>
                    <a:pt x="528" y="3340"/>
                    <a:pt x="648" y="3459"/>
                  </a:cubicBezTo>
                  <a:cubicBezTo>
                    <a:pt x="768" y="3579"/>
                    <a:pt x="950" y="3590"/>
                    <a:pt x="1057" y="3483"/>
                  </a:cubicBezTo>
                  <a:cubicBezTo>
                    <a:pt x="950" y="3590"/>
                    <a:pt x="961" y="3773"/>
                    <a:pt x="1081" y="3892"/>
                  </a:cubicBezTo>
                  <a:cubicBezTo>
                    <a:pt x="1200" y="4012"/>
                    <a:pt x="1384" y="4023"/>
                    <a:pt x="1490" y="3917"/>
                  </a:cubicBezTo>
                  <a:cubicBezTo>
                    <a:pt x="1384" y="4023"/>
                    <a:pt x="1395" y="4206"/>
                    <a:pt x="1514" y="4325"/>
                  </a:cubicBezTo>
                  <a:cubicBezTo>
                    <a:pt x="1634" y="4445"/>
                    <a:pt x="1817" y="4456"/>
                    <a:pt x="1923" y="4350"/>
                  </a:cubicBezTo>
                  <a:cubicBezTo>
                    <a:pt x="1817" y="4456"/>
                    <a:pt x="1828" y="4639"/>
                    <a:pt x="1947" y="4759"/>
                  </a:cubicBezTo>
                  <a:cubicBezTo>
                    <a:pt x="2067" y="4878"/>
                    <a:pt x="2250" y="4889"/>
                    <a:pt x="2356" y="4783"/>
                  </a:cubicBezTo>
                  <a:lnTo>
                    <a:pt x="2611" y="4528"/>
                  </a:lnTo>
                  <a:lnTo>
                    <a:pt x="3110" y="5028"/>
                  </a:lnTo>
                  <a:cubicBezTo>
                    <a:pt x="3270" y="5187"/>
                    <a:pt x="3539" y="5176"/>
                    <a:pt x="3712" y="5003"/>
                  </a:cubicBezTo>
                  <a:cubicBezTo>
                    <a:pt x="3796" y="4920"/>
                    <a:pt x="3841" y="4812"/>
                    <a:pt x="3847" y="4706"/>
                  </a:cubicBezTo>
                  <a:cubicBezTo>
                    <a:pt x="3953" y="4700"/>
                    <a:pt x="4061" y="4655"/>
                    <a:pt x="4145" y="4570"/>
                  </a:cubicBezTo>
                  <a:cubicBezTo>
                    <a:pt x="4229" y="4487"/>
                    <a:pt x="4274" y="4379"/>
                    <a:pt x="4281" y="4273"/>
                  </a:cubicBezTo>
                  <a:cubicBezTo>
                    <a:pt x="4387" y="4267"/>
                    <a:pt x="4494" y="4221"/>
                    <a:pt x="4578" y="4137"/>
                  </a:cubicBezTo>
                  <a:cubicBezTo>
                    <a:pt x="4663" y="4053"/>
                    <a:pt x="4708" y="3946"/>
                    <a:pt x="4714" y="3840"/>
                  </a:cubicBezTo>
                  <a:cubicBezTo>
                    <a:pt x="4820" y="3834"/>
                    <a:pt x="4927" y="3789"/>
                    <a:pt x="5011" y="3704"/>
                  </a:cubicBezTo>
                  <a:cubicBezTo>
                    <a:pt x="5184" y="3531"/>
                    <a:pt x="5194" y="3262"/>
                    <a:pt x="5035" y="3102"/>
                  </a:cubicBezTo>
                  <a:lnTo>
                    <a:pt x="4825" y="2892"/>
                  </a:lnTo>
                  <a:lnTo>
                    <a:pt x="5689" y="2027"/>
                  </a:lnTo>
                  <a:cubicBezTo>
                    <a:pt x="5742" y="1974"/>
                    <a:pt x="5742" y="1888"/>
                    <a:pt x="5689" y="1835"/>
                  </a:cubicBezTo>
                  <a:lnTo>
                    <a:pt x="4439" y="5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20">
              <a:extLst>
                <a:ext uri="{FF2B5EF4-FFF2-40B4-BE49-F238E27FC236}">
                  <a16:creationId xmlns:a16="http://schemas.microsoft.com/office/drawing/2014/main" id="{1E49D9BB-610A-49E6-8CC9-CB7060ABF7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2726" y="4716463"/>
              <a:ext cx="82550" cy="80963"/>
            </a:xfrm>
            <a:custGeom>
              <a:avLst/>
              <a:gdLst>
                <a:gd name="T0" fmla="*/ 1978 w 2085"/>
                <a:gd name="T1" fmla="*/ 1182 h 2058"/>
                <a:gd name="T2" fmla="*/ 877 w 2085"/>
                <a:gd name="T3" fmla="*/ 80 h 2058"/>
                <a:gd name="T4" fmla="*/ 687 w 2085"/>
                <a:gd name="T5" fmla="*/ 0 h 2058"/>
                <a:gd name="T6" fmla="*/ 680 w 2085"/>
                <a:gd name="T7" fmla="*/ 0 h 2058"/>
                <a:gd name="T8" fmla="*/ 491 w 2085"/>
                <a:gd name="T9" fmla="*/ 80 h 2058"/>
                <a:gd name="T10" fmla="*/ 106 w 2085"/>
                <a:gd name="T11" fmla="*/ 465 h 2058"/>
                <a:gd name="T12" fmla="*/ 106 w 2085"/>
                <a:gd name="T13" fmla="*/ 850 h 2058"/>
                <a:gd name="T14" fmla="*/ 1208 w 2085"/>
                <a:gd name="T15" fmla="*/ 1952 h 2058"/>
                <a:gd name="T16" fmla="*/ 1593 w 2085"/>
                <a:gd name="T17" fmla="*/ 1952 h 2058"/>
                <a:gd name="T18" fmla="*/ 1978 w 2085"/>
                <a:gd name="T19" fmla="*/ 1567 h 2058"/>
                <a:gd name="T20" fmla="*/ 1978 w 2085"/>
                <a:gd name="T21" fmla="*/ 1182 h 2058"/>
                <a:gd name="T22" fmla="*/ 1400 w 2085"/>
                <a:gd name="T23" fmla="*/ 1743 h 2058"/>
                <a:gd name="T24" fmla="*/ 1176 w 2085"/>
                <a:gd name="T25" fmla="*/ 1519 h 2058"/>
                <a:gd name="T26" fmla="*/ 1400 w 2085"/>
                <a:gd name="T27" fmla="*/ 1296 h 2058"/>
                <a:gd name="T28" fmla="*/ 1624 w 2085"/>
                <a:gd name="T29" fmla="*/ 1519 h 2058"/>
                <a:gd name="T30" fmla="*/ 1400 w 2085"/>
                <a:gd name="T31" fmla="*/ 1743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5" h="2058">
                  <a:moveTo>
                    <a:pt x="1978" y="1182"/>
                  </a:moveTo>
                  <a:lnTo>
                    <a:pt x="877" y="80"/>
                  </a:lnTo>
                  <a:cubicBezTo>
                    <a:pt x="824" y="28"/>
                    <a:pt x="756" y="1"/>
                    <a:pt x="687" y="0"/>
                  </a:cubicBezTo>
                  <a:lnTo>
                    <a:pt x="680" y="0"/>
                  </a:lnTo>
                  <a:cubicBezTo>
                    <a:pt x="612" y="1"/>
                    <a:pt x="544" y="28"/>
                    <a:pt x="491" y="80"/>
                  </a:cubicBezTo>
                  <a:lnTo>
                    <a:pt x="106" y="465"/>
                  </a:lnTo>
                  <a:cubicBezTo>
                    <a:pt x="0" y="571"/>
                    <a:pt x="0" y="744"/>
                    <a:pt x="106" y="850"/>
                  </a:cubicBezTo>
                  <a:lnTo>
                    <a:pt x="1208" y="1952"/>
                  </a:lnTo>
                  <a:cubicBezTo>
                    <a:pt x="1315" y="2058"/>
                    <a:pt x="1487" y="2058"/>
                    <a:pt x="1593" y="1952"/>
                  </a:cubicBezTo>
                  <a:lnTo>
                    <a:pt x="1978" y="1567"/>
                  </a:lnTo>
                  <a:cubicBezTo>
                    <a:pt x="2085" y="1461"/>
                    <a:pt x="2085" y="1288"/>
                    <a:pt x="1978" y="1182"/>
                  </a:cubicBezTo>
                  <a:close/>
                  <a:moveTo>
                    <a:pt x="1400" y="1743"/>
                  </a:moveTo>
                  <a:cubicBezTo>
                    <a:pt x="1277" y="1743"/>
                    <a:pt x="1176" y="1643"/>
                    <a:pt x="1176" y="1519"/>
                  </a:cubicBezTo>
                  <a:cubicBezTo>
                    <a:pt x="1176" y="1396"/>
                    <a:pt x="1277" y="1296"/>
                    <a:pt x="1400" y="1296"/>
                  </a:cubicBezTo>
                  <a:cubicBezTo>
                    <a:pt x="1524" y="1296"/>
                    <a:pt x="1624" y="1396"/>
                    <a:pt x="1624" y="1519"/>
                  </a:cubicBezTo>
                  <a:cubicBezTo>
                    <a:pt x="1624" y="1643"/>
                    <a:pt x="1524" y="1743"/>
                    <a:pt x="1400" y="17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D7C2793-6B72-4676-8CD5-4A0CE625A193}"/>
              </a:ext>
            </a:extLst>
          </p:cNvPr>
          <p:cNvGrpSpPr/>
          <p:nvPr/>
        </p:nvGrpSpPr>
        <p:grpSpPr>
          <a:xfrm>
            <a:off x="3884329" y="4303032"/>
            <a:ext cx="246742" cy="232742"/>
            <a:chOff x="7850188" y="1916113"/>
            <a:chExt cx="258763" cy="238125"/>
          </a:xfrm>
          <a:solidFill>
            <a:schemeClr val="bg1"/>
          </a:solidFill>
        </p:grpSpPr>
        <p:sp>
          <p:nvSpPr>
            <p:cNvPr id="38" name="Freeform 476">
              <a:extLst>
                <a:ext uri="{FF2B5EF4-FFF2-40B4-BE49-F238E27FC236}">
                  <a16:creationId xmlns:a16="http://schemas.microsoft.com/office/drawing/2014/main" id="{1CC12AB7-ED1D-4FDF-9DBE-1509B7291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2014538"/>
              <a:ext cx="31750" cy="73025"/>
            </a:xfrm>
            <a:custGeom>
              <a:avLst/>
              <a:gdLst>
                <a:gd name="T0" fmla="*/ 0 w 825"/>
                <a:gd name="T1" fmla="*/ 413 h 1859"/>
                <a:gd name="T2" fmla="*/ 0 w 825"/>
                <a:gd name="T3" fmla="*/ 1446 h 1859"/>
                <a:gd name="T4" fmla="*/ 413 w 825"/>
                <a:gd name="T5" fmla="*/ 1859 h 1859"/>
                <a:gd name="T6" fmla="*/ 825 w 825"/>
                <a:gd name="T7" fmla="*/ 1446 h 1859"/>
                <a:gd name="T8" fmla="*/ 825 w 825"/>
                <a:gd name="T9" fmla="*/ 413 h 1859"/>
                <a:gd name="T10" fmla="*/ 413 w 825"/>
                <a:gd name="T11" fmla="*/ 0 h 1859"/>
                <a:gd name="T12" fmla="*/ 0 w 825"/>
                <a:gd name="T13" fmla="*/ 413 h 1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1859">
                  <a:moveTo>
                    <a:pt x="0" y="413"/>
                  </a:moveTo>
                  <a:lnTo>
                    <a:pt x="0" y="1446"/>
                  </a:lnTo>
                  <a:cubicBezTo>
                    <a:pt x="0" y="1674"/>
                    <a:pt x="184" y="1859"/>
                    <a:pt x="413" y="1859"/>
                  </a:cubicBezTo>
                  <a:cubicBezTo>
                    <a:pt x="641" y="1859"/>
                    <a:pt x="825" y="1674"/>
                    <a:pt x="825" y="1446"/>
                  </a:cubicBezTo>
                  <a:lnTo>
                    <a:pt x="825" y="413"/>
                  </a:lnTo>
                  <a:cubicBezTo>
                    <a:pt x="825" y="185"/>
                    <a:pt x="641" y="0"/>
                    <a:pt x="413" y="0"/>
                  </a:cubicBezTo>
                  <a:cubicBezTo>
                    <a:pt x="184" y="0"/>
                    <a:pt x="0" y="185"/>
                    <a:pt x="0" y="4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7">
              <a:extLst>
                <a:ext uri="{FF2B5EF4-FFF2-40B4-BE49-F238E27FC236}">
                  <a16:creationId xmlns:a16="http://schemas.microsoft.com/office/drawing/2014/main" id="{8E543EA1-7F8B-40F4-A24D-9CD416B18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76" y="1998663"/>
              <a:ext cx="33338" cy="88900"/>
            </a:xfrm>
            <a:custGeom>
              <a:avLst/>
              <a:gdLst>
                <a:gd name="T0" fmla="*/ 0 w 825"/>
                <a:gd name="T1" fmla="*/ 414 h 2273"/>
                <a:gd name="T2" fmla="*/ 0 w 825"/>
                <a:gd name="T3" fmla="*/ 1860 h 2273"/>
                <a:gd name="T4" fmla="*/ 412 w 825"/>
                <a:gd name="T5" fmla="*/ 2273 h 2273"/>
                <a:gd name="T6" fmla="*/ 825 w 825"/>
                <a:gd name="T7" fmla="*/ 1860 h 2273"/>
                <a:gd name="T8" fmla="*/ 825 w 825"/>
                <a:gd name="T9" fmla="*/ 414 h 2273"/>
                <a:gd name="T10" fmla="*/ 412 w 825"/>
                <a:gd name="T11" fmla="*/ 0 h 2273"/>
                <a:gd name="T12" fmla="*/ 0 w 825"/>
                <a:gd name="T13" fmla="*/ 41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2273">
                  <a:moveTo>
                    <a:pt x="0" y="414"/>
                  </a:moveTo>
                  <a:lnTo>
                    <a:pt x="0" y="1860"/>
                  </a:lnTo>
                  <a:cubicBezTo>
                    <a:pt x="0" y="2088"/>
                    <a:pt x="184" y="2273"/>
                    <a:pt x="412" y="2273"/>
                  </a:cubicBezTo>
                  <a:cubicBezTo>
                    <a:pt x="641" y="2273"/>
                    <a:pt x="825" y="2088"/>
                    <a:pt x="825" y="1860"/>
                  </a:cubicBezTo>
                  <a:lnTo>
                    <a:pt x="825" y="414"/>
                  </a:lnTo>
                  <a:cubicBezTo>
                    <a:pt x="825" y="186"/>
                    <a:pt x="641" y="0"/>
                    <a:pt x="412" y="0"/>
                  </a:cubicBezTo>
                  <a:cubicBezTo>
                    <a:pt x="184" y="0"/>
                    <a:pt x="0" y="186"/>
                    <a:pt x="0" y="4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78">
              <a:extLst>
                <a:ext uri="{FF2B5EF4-FFF2-40B4-BE49-F238E27FC236}">
                  <a16:creationId xmlns:a16="http://schemas.microsoft.com/office/drawing/2014/main" id="{3C575B90-6F0E-4A44-A814-0DEF3143B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1" y="1982788"/>
              <a:ext cx="31750" cy="104775"/>
            </a:xfrm>
            <a:custGeom>
              <a:avLst/>
              <a:gdLst>
                <a:gd name="T0" fmla="*/ 0 w 826"/>
                <a:gd name="T1" fmla="*/ 413 h 2686"/>
                <a:gd name="T2" fmla="*/ 0 w 826"/>
                <a:gd name="T3" fmla="*/ 2273 h 2686"/>
                <a:gd name="T4" fmla="*/ 413 w 826"/>
                <a:gd name="T5" fmla="*/ 2686 h 2686"/>
                <a:gd name="T6" fmla="*/ 826 w 826"/>
                <a:gd name="T7" fmla="*/ 2273 h 2686"/>
                <a:gd name="T8" fmla="*/ 826 w 826"/>
                <a:gd name="T9" fmla="*/ 413 h 2686"/>
                <a:gd name="T10" fmla="*/ 413 w 826"/>
                <a:gd name="T11" fmla="*/ 0 h 2686"/>
                <a:gd name="T12" fmla="*/ 0 w 826"/>
                <a:gd name="T13" fmla="*/ 413 h 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6" h="2686">
                  <a:moveTo>
                    <a:pt x="0" y="413"/>
                  </a:moveTo>
                  <a:lnTo>
                    <a:pt x="0" y="2273"/>
                  </a:lnTo>
                  <a:cubicBezTo>
                    <a:pt x="0" y="2501"/>
                    <a:pt x="185" y="2686"/>
                    <a:pt x="413" y="2686"/>
                  </a:cubicBezTo>
                  <a:cubicBezTo>
                    <a:pt x="641" y="2686"/>
                    <a:pt x="826" y="2501"/>
                    <a:pt x="826" y="2273"/>
                  </a:cubicBezTo>
                  <a:lnTo>
                    <a:pt x="826" y="413"/>
                  </a:lnTo>
                  <a:cubicBezTo>
                    <a:pt x="826" y="185"/>
                    <a:pt x="641" y="0"/>
                    <a:pt x="413" y="0"/>
                  </a:cubicBezTo>
                  <a:cubicBezTo>
                    <a:pt x="185" y="0"/>
                    <a:pt x="0" y="185"/>
                    <a:pt x="0" y="4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79">
              <a:extLst>
                <a:ext uri="{FF2B5EF4-FFF2-40B4-BE49-F238E27FC236}">
                  <a16:creationId xmlns:a16="http://schemas.microsoft.com/office/drawing/2014/main" id="{1319FC31-BF76-4825-B91E-5B93B41E7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916113"/>
              <a:ext cx="258763" cy="238125"/>
            </a:xfrm>
            <a:custGeom>
              <a:avLst/>
              <a:gdLst>
                <a:gd name="T0" fmla="*/ 6540 w 6564"/>
                <a:gd name="T1" fmla="*/ 2559 h 6060"/>
                <a:gd name="T2" fmla="*/ 6416 w 6564"/>
                <a:gd name="T3" fmla="*/ 2480 h 6060"/>
                <a:gd name="T4" fmla="*/ 6008 w 6564"/>
                <a:gd name="T5" fmla="*/ 2480 h 6060"/>
                <a:gd name="T6" fmla="*/ 3029 w 6564"/>
                <a:gd name="T7" fmla="*/ 0 h 6060"/>
                <a:gd name="T8" fmla="*/ 0 w 6564"/>
                <a:gd name="T9" fmla="*/ 3030 h 6060"/>
                <a:gd name="T10" fmla="*/ 3029 w 6564"/>
                <a:gd name="T11" fmla="*/ 6060 h 6060"/>
                <a:gd name="T12" fmla="*/ 5653 w 6564"/>
                <a:gd name="T13" fmla="*/ 4545 h 6060"/>
                <a:gd name="T14" fmla="*/ 5553 w 6564"/>
                <a:gd name="T15" fmla="*/ 4169 h 6060"/>
                <a:gd name="T16" fmla="*/ 5177 w 6564"/>
                <a:gd name="T17" fmla="*/ 4270 h 6060"/>
                <a:gd name="T18" fmla="*/ 3029 w 6564"/>
                <a:gd name="T19" fmla="*/ 5509 h 6060"/>
                <a:gd name="T20" fmla="*/ 551 w 6564"/>
                <a:gd name="T21" fmla="*/ 3030 h 6060"/>
                <a:gd name="T22" fmla="*/ 3029 w 6564"/>
                <a:gd name="T23" fmla="*/ 551 h 6060"/>
                <a:gd name="T24" fmla="*/ 5444 w 6564"/>
                <a:gd name="T25" fmla="*/ 2480 h 6060"/>
                <a:gd name="T26" fmla="*/ 5039 w 6564"/>
                <a:gd name="T27" fmla="*/ 2480 h 6060"/>
                <a:gd name="T28" fmla="*/ 4914 w 6564"/>
                <a:gd name="T29" fmla="*/ 2559 h 6060"/>
                <a:gd name="T30" fmla="*/ 4933 w 6564"/>
                <a:gd name="T31" fmla="*/ 2705 h 6060"/>
                <a:gd name="T32" fmla="*/ 5622 w 6564"/>
                <a:gd name="T33" fmla="*/ 3532 h 6060"/>
                <a:gd name="T34" fmla="*/ 5727 w 6564"/>
                <a:gd name="T35" fmla="*/ 3580 h 6060"/>
                <a:gd name="T36" fmla="*/ 5833 w 6564"/>
                <a:gd name="T37" fmla="*/ 3532 h 6060"/>
                <a:gd name="T38" fmla="*/ 6522 w 6564"/>
                <a:gd name="T39" fmla="*/ 2705 h 6060"/>
                <a:gd name="T40" fmla="*/ 6540 w 6564"/>
                <a:gd name="T41" fmla="*/ 2559 h 6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64" h="6060">
                  <a:moveTo>
                    <a:pt x="6540" y="2559"/>
                  </a:moveTo>
                  <a:cubicBezTo>
                    <a:pt x="6518" y="2510"/>
                    <a:pt x="6470" y="2480"/>
                    <a:pt x="6416" y="2480"/>
                  </a:cubicBezTo>
                  <a:lnTo>
                    <a:pt x="6008" y="2480"/>
                  </a:lnTo>
                  <a:cubicBezTo>
                    <a:pt x="5748" y="1071"/>
                    <a:pt x="4511" y="0"/>
                    <a:pt x="3029" y="0"/>
                  </a:cubicBezTo>
                  <a:cubicBezTo>
                    <a:pt x="1359" y="0"/>
                    <a:pt x="0" y="1359"/>
                    <a:pt x="0" y="3030"/>
                  </a:cubicBezTo>
                  <a:cubicBezTo>
                    <a:pt x="0" y="4701"/>
                    <a:pt x="1359" y="6060"/>
                    <a:pt x="3029" y="6060"/>
                  </a:cubicBezTo>
                  <a:cubicBezTo>
                    <a:pt x="4108" y="6060"/>
                    <a:pt x="5113" y="5479"/>
                    <a:pt x="5653" y="4545"/>
                  </a:cubicBezTo>
                  <a:cubicBezTo>
                    <a:pt x="5730" y="4414"/>
                    <a:pt x="5685" y="4245"/>
                    <a:pt x="5553" y="4169"/>
                  </a:cubicBezTo>
                  <a:cubicBezTo>
                    <a:pt x="5421" y="4093"/>
                    <a:pt x="5253" y="4138"/>
                    <a:pt x="5177" y="4270"/>
                  </a:cubicBezTo>
                  <a:cubicBezTo>
                    <a:pt x="4734" y="5033"/>
                    <a:pt x="3911" y="5509"/>
                    <a:pt x="3029" y="5509"/>
                  </a:cubicBezTo>
                  <a:cubicBezTo>
                    <a:pt x="1663" y="5509"/>
                    <a:pt x="551" y="4397"/>
                    <a:pt x="551" y="3030"/>
                  </a:cubicBezTo>
                  <a:cubicBezTo>
                    <a:pt x="551" y="1663"/>
                    <a:pt x="1663" y="551"/>
                    <a:pt x="3029" y="551"/>
                  </a:cubicBezTo>
                  <a:cubicBezTo>
                    <a:pt x="4206" y="551"/>
                    <a:pt x="5193" y="1377"/>
                    <a:pt x="5444" y="2480"/>
                  </a:cubicBezTo>
                  <a:lnTo>
                    <a:pt x="5039" y="2480"/>
                  </a:lnTo>
                  <a:cubicBezTo>
                    <a:pt x="4985" y="2480"/>
                    <a:pt x="4937" y="2510"/>
                    <a:pt x="4914" y="2559"/>
                  </a:cubicBezTo>
                  <a:cubicBezTo>
                    <a:pt x="4891" y="2607"/>
                    <a:pt x="4899" y="2664"/>
                    <a:pt x="4933" y="2705"/>
                  </a:cubicBezTo>
                  <a:lnTo>
                    <a:pt x="5622" y="3532"/>
                  </a:lnTo>
                  <a:cubicBezTo>
                    <a:pt x="5648" y="3563"/>
                    <a:pt x="5687" y="3580"/>
                    <a:pt x="5727" y="3580"/>
                  </a:cubicBezTo>
                  <a:cubicBezTo>
                    <a:pt x="5768" y="3580"/>
                    <a:pt x="5807" y="3563"/>
                    <a:pt x="5833" y="3532"/>
                  </a:cubicBezTo>
                  <a:lnTo>
                    <a:pt x="6522" y="2705"/>
                  </a:lnTo>
                  <a:cubicBezTo>
                    <a:pt x="6556" y="2664"/>
                    <a:pt x="6564" y="2607"/>
                    <a:pt x="6540" y="25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8E0F218-ED85-456B-8361-CF1C9722B190}"/>
              </a:ext>
            </a:extLst>
          </p:cNvPr>
          <p:cNvGrpSpPr/>
          <p:nvPr/>
        </p:nvGrpSpPr>
        <p:grpSpPr>
          <a:xfrm>
            <a:off x="3871464" y="2817433"/>
            <a:ext cx="245228" cy="251362"/>
            <a:chOff x="4083051" y="1906588"/>
            <a:chExt cx="257175" cy="257176"/>
          </a:xfrm>
          <a:solidFill>
            <a:srgbClr val="524FD3"/>
          </a:solidFill>
        </p:grpSpPr>
        <p:sp>
          <p:nvSpPr>
            <p:cNvPr id="43" name="Freeform 510">
              <a:extLst>
                <a:ext uri="{FF2B5EF4-FFF2-40B4-BE49-F238E27FC236}">
                  <a16:creationId xmlns:a16="http://schemas.microsoft.com/office/drawing/2014/main" id="{277BB24A-45A6-474E-8351-BED0C89AB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1946276"/>
              <a:ext cx="222250" cy="217488"/>
            </a:xfrm>
            <a:custGeom>
              <a:avLst/>
              <a:gdLst>
                <a:gd name="T0" fmla="*/ 4833 w 5654"/>
                <a:gd name="T1" fmla="*/ 2115 h 5549"/>
                <a:gd name="T2" fmla="*/ 4796 w 5654"/>
                <a:gd name="T3" fmla="*/ 2153 h 5549"/>
                <a:gd name="T4" fmla="*/ 4310 w 5654"/>
                <a:gd name="T5" fmla="*/ 2537 h 5549"/>
                <a:gd name="T6" fmla="*/ 4796 w 5654"/>
                <a:gd name="T7" fmla="*/ 3536 h 5549"/>
                <a:gd name="T8" fmla="*/ 4668 w 5654"/>
                <a:gd name="T9" fmla="*/ 4669 h 5549"/>
                <a:gd name="T10" fmla="*/ 4063 w 5654"/>
                <a:gd name="T11" fmla="*/ 4879 h 5549"/>
                <a:gd name="T12" fmla="*/ 1826 w 5654"/>
                <a:gd name="T13" fmla="*/ 3722 h 5549"/>
                <a:gd name="T14" fmla="*/ 878 w 5654"/>
                <a:gd name="T15" fmla="*/ 879 h 5549"/>
                <a:gd name="T16" fmla="*/ 1482 w 5654"/>
                <a:gd name="T17" fmla="*/ 670 h 5549"/>
                <a:gd name="T18" fmla="*/ 3010 w 5654"/>
                <a:gd name="T19" fmla="*/ 1236 h 5549"/>
                <a:gd name="T20" fmla="*/ 3394 w 5654"/>
                <a:gd name="T21" fmla="*/ 752 h 5549"/>
                <a:gd name="T22" fmla="*/ 3433 w 5654"/>
                <a:gd name="T23" fmla="*/ 714 h 5549"/>
                <a:gd name="T24" fmla="*/ 1482 w 5654"/>
                <a:gd name="T25" fmla="*/ 0 h 5549"/>
                <a:gd name="T26" fmla="*/ 404 w 5654"/>
                <a:gd name="T27" fmla="*/ 406 h 5549"/>
                <a:gd name="T28" fmla="*/ 0 w 5654"/>
                <a:gd name="T29" fmla="*/ 1478 h 5549"/>
                <a:gd name="T30" fmla="*/ 0 w 5654"/>
                <a:gd name="T31" fmla="*/ 1493 h 5549"/>
                <a:gd name="T32" fmla="*/ 1352 w 5654"/>
                <a:gd name="T33" fmla="*/ 4196 h 5549"/>
                <a:gd name="T34" fmla="*/ 4063 w 5654"/>
                <a:gd name="T35" fmla="*/ 5549 h 5549"/>
                <a:gd name="T36" fmla="*/ 5142 w 5654"/>
                <a:gd name="T37" fmla="*/ 5143 h 5549"/>
                <a:gd name="T38" fmla="*/ 5440 w 5654"/>
                <a:gd name="T39" fmla="*/ 3353 h 5549"/>
                <a:gd name="T40" fmla="*/ 4833 w 5654"/>
                <a:gd name="T41" fmla="*/ 2115 h 5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54" h="5549">
                  <a:moveTo>
                    <a:pt x="4833" y="2115"/>
                  </a:moveTo>
                  <a:cubicBezTo>
                    <a:pt x="4820" y="2128"/>
                    <a:pt x="4809" y="2141"/>
                    <a:pt x="4796" y="2153"/>
                  </a:cubicBezTo>
                  <a:cubicBezTo>
                    <a:pt x="4637" y="2311"/>
                    <a:pt x="4472" y="2437"/>
                    <a:pt x="4310" y="2537"/>
                  </a:cubicBezTo>
                  <a:cubicBezTo>
                    <a:pt x="4534" y="2868"/>
                    <a:pt x="4702" y="3208"/>
                    <a:pt x="4796" y="3536"/>
                  </a:cubicBezTo>
                  <a:cubicBezTo>
                    <a:pt x="4938" y="4033"/>
                    <a:pt x="4892" y="4446"/>
                    <a:pt x="4668" y="4669"/>
                  </a:cubicBezTo>
                  <a:cubicBezTo>
                    <a:pt x="4529" y="4808"/>
                    <a:pt x="4326" y="4879"/>
                    <a:pt x="4063" y="4879"/>
                  </a:cubicBezTo>
                  <a:cubicBezTo>
                    <a:pt x="3396" y="4879"/>
                    <a:pt x="2539" y="4436"/>
                    <a:pt x="1826" y="3722"/>
                  </a:cubicBezTo>
                  <a:cubicBezTo>
                    <a:pt x="709" y="2605"/>
                    <a:pt x="430" y="1328"/>
                    <a:pt x="878" y="879"/>
                  </a:cubicBezTo>
                  <a:cubicBezTo>
                    <a:pt x="1017" y="741"/>
                    <a:pt x="1220" y="670"/>
                    <a:pt x="1482" y="670"/>
                  </a:cubicBezTo>
                  <a:cubicBezTo>
                    <a:pt x="1939" y="670"/>
                    <a:pt x="2483" y="878"/>
                    <a:pt x="3010" y="1236"/>
                  </a:cubicBezTo>
                  <a:cubicBezTo>
                    <a:pt x="3111" y="1074"/>
                    <a:pt x="3236" y="909"/>
                    <a:pt x="3394" y="752"/>
                  </a:cubicBezTo>
                  <a:cubicBezTo>
                    <a:pt x="3407" y="739"/>
                    <a:pt x="3420" y="727"/>
                    <a:pt x="3433" y="714"/>
                  </a:cubicBezTo>
                  <a:cubicBezTo>
                    <a:pt x="2779" y="259"/>
                    <a:pt x="2090" y="0"/>
                    <a:pt x="1482" y="0"/>
                  </a:cubicBezTo>
                  <a:cubicBezTo>
                    <a:pt x="1043" y="0"/>
                    <a:pt x="669" y="140"/>
                    <a:pt x="404" y="406"/>
                  </a:cubicBezTo>
                  <a:cubicBezTo>
                    <a:pt x="132" y="678"/>
                    <a:pt x="1" y="1051"/>
                    <a:pt x="0" y="1478"/>
                  </a:cubicBezTo>
                  <a:lnTo>
                    <a:pt x="0" y="1493"/>
                  </a:lnTo>
                  <a:cubicBezTo>
                    <a:pt x="4" y="2313"/>
                    <a:pt x="482" y="3326"/>
                    <a:pt x="1352" y="4196"/>
                  </a:cubicBezTo>
                  <a:cubicBezTo>
                    <a:pt x="2199" y="5043"/>
                    <a:pt x="3213" y="5549"/>
                    <a:pt x="4063" y="5549"/>
                  </a:cubicBezTo>
                  <a:cubicBezTo>
                    <a:pt x="4504" y="5549"/>
                    <a:pt x="4877" y="5409"/>
                    <a:pt x="5142" y="5143"/>
                  </a:cubicBezTo>
                  <a:cubicBezTo>
                    <a:pt x="5548" y="4737"/>
                    <a:pt x="5654" y="4101"/>
                    <a:pt x="5440" y="3353"/>
                  </a:cubicBezTo>
                  <a:cubicBezTo>
                    <a:pt x="5323" y="2941"/>
                    <a:pt x="5113" y="2519"/>
                    <a:pt x="4833" y="21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1">
              <a:extLst>
                <a:ext uri="{FF2B5EF4-FFF2-40B4-BE49-F238E27FC236}">
                  <a16:creationId xmlns:a16="http://schemas.microsoft.com/office/drawing/2014/main" id="{8690E5C5-DF26-45A3-9F51-6317FEBFD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1992313"/>
              <a:ext cx="125413" cy="115888"/>
            </a:xfrm>
            <a:custGeom>
              <a:avLst/>
              <a:gdLst>
                <a:gd name="T0" fmla="*/ 756 w 3199"/>
                <a:gd name="T1" fmla="*/ 0 h 2958"/>
                <a:gd name="T2" fmla="*/ 297 w 3199"/>
                <a:gd name="T3" fmla="*/ 176 h 2958"/>
                <a:gd name="T4" fmla="*/ 246 w 3199"/>
                <a:gd name="T5" fmla="*/ 1154 h 2958"/>
                <a:gd name="T6" fmla="*/ 948 w 3199"/>
                <a:gd name="T7" fmla="*/ 2131 h 2958"/>
                <a:gd name="T8" fmla="*/ 2443 w 3199"/>
                <a:gd name="T9" fmla="*/ 2958 h 2958"/>
                <a:gd name="T10" fmla="*/ 2902 w 3199"/>
                <a:gd name="T11" fmla="*/ 2782 h 2958"/>
                <a:gd name="T12" fmla="*/ 2953 w 3199"/>
                <a:gd name="T13" fmla="*/ 1804 h 2958"/>
                <a:gd name="T14" fmla="*/ 2785 w 3199"/>
                <a:gd name="T15" fmla="*/ 1492 h 2958"/>
                <a:gd name="T16" fmla="*/ 1838 w 3199"/>
                <a:gd name="T17" fmla="*/ 1764 h 2958"/>
                <a:gd name="T18" fmla="*/ 1461 w 3199"/>
                <a:gd name="T19" fmla="*/ 1617 h 2958"/>
                <a:gd name="T20" fmla="*/ 1314 w 3199"/>
                <a:gd name="T21" fmla="*/ 1241 h 2958"/>
                <a:gd name="T22" fmla="*/ 1586 w 3199"/>
                <a:gd name="T23" fmla="*/ 295 h 2958"/>
                <a:gd name="T24" fmla="*/ 756 w 3199"/>
                <a:gd name="T25" fmla="*/ 0 h 2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99" h="2958">
                  <a:moveTo>
                    <a:pt x="756" y="0"/>
                  </a:moveTo>
                  <a:cubicBezTo>
                    <a:pt x="522" y="0"/>
                    <a:pt x="377" y="96"/>
                    <a:pt x="297" y="176"/>
                  </a:cubicBezTo>
                  <a:cubicBezTo>
                    <a:pt x="172" y="300"/>
                    <a:pt x="0" y="593"/>
                    <a:pt x="246" y="1154"/>
                  </a:cubicBezTo>
                  <a:cubicBezTo>
                    <a:pt x="385" y="1470"/>
                    <a:pt x="635" y="1817"/>
                    <a:pt x="948" y="2131"/>
                  </a:cubicBezTo>
                  <a:cubicBezTo>
                    <a:pt x="1458" y="2641"/>
                    <a:pt x="2032" y="2958"/>
                    <a:pt x="2443" y="2958"/>
                  </a:cubicBezTo>
                  <a:cubicBezTo>
                    <a:pt x="2677" y="2958"/>
                    <a:pt x="2822" y="2862"/>
                    <a:pt x="2902" y="2782"/>
                  </a:cubicBezTo>
                  <a:cubicBezTo>
                    <a:pt x="3027" y="2657"/>
                    <a:pt x="3199" y="2365"/>
                    <a:pt x="2953" y="1804"/>
                  </a:cubicBezTo>
                  <a:cubicBezTo>
                    <a:pt x="2909" y="1703"/>
                    <a:pt x="2851" y="1598"/>
                    <a:pt x="2785" y="1492"/>
                  </a:cubicBezTo>
                  <a:cubicBezTo>
                    <a:pt x="2285" y="1741"/>
                    <a:pt x="1863" y="1763"/>
                    <a:pt x="1838" y="1764"/>
                  </a:cubicBezTo>
                  <a:cubicBezTo>
                    <a:pt x="1697" y="1771"/>
                    <a:pt x="1560" y="1717"/>
                    <a:pt x="1461" y="1617"/>
                  </a:cubicBezTo>
                  <a:cubicBezTo>
                    <a:pt x="1362" y="1518"/>
                    <a:pt x="1308" y="1381"/>
                    <a:pt x="1314" y="1241"/>
                  </a:cubicBezTo>
                  <a:cubicBezTo>
                    <a:pt x="1315" y="1215"/>
                    <a:pt x="1337" y="794"/>
                    <a:pt x="1586" y="295"/>
                  </a:cubicBezTo>
                  <a:cubicBezTo>
                    <a:pt x="1284" y="108"/>
                    <a:pt x="993" y="0"/>
                    <a:pt x="7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12">
              <a:extLst>
                <a:ext uri="{FF2B5EF4-FFF2-40B4-BE49-F238E27FC236}">
                  <a16:creationId xmlns:a16="http://schemas.microsoft.com/office/drawing/2014/main" id="{0B8FF0F6-1CEF-4B74-BF2B-AD9CCCD46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1906588"/>
              <a:ext cx="141288" cy="141288"/>
            </a:xfrm>
            <a:custGeom>
              <a:avLst/>
              <a:gdLst>
                <a:gd name="T0" fmla="*/ 3609 w 3623"/>
                <a:gd name="T1" fmla="*/ 1084 h 3622"/>
                <a:gd name="T2" fmla="*/ 3496 w 3623"/>
                <a:gd name="T3" fmla="*/ 964 h 3622"/>
                <a:gd name="T4" fmla="*/ 2858 w 3623"/>
                <a:gd name="T5" fmla="*/ 764 h 3622"/>
                <a:gd name="T6" fmla="*/ 2658 w 3623"/>
                <a:gd name="T7" fmla="*/ 126 h 3622"/>
                <a:gd name="T8" fmla="*/ 2538 w 3623"/>
                <a:gd name="T9" fmla="*/ 14 h 3622"/>
                <a:gd name="T10" fmla="*/ 2380 w 3623"/>
                <a:gd name="T11" fmla="*/ 58 h 3622"/>
                <a:gd name="T12" fmla="*/ 1799 w 3623"/>
                <a:gd name="T13" fmla="*/ 639 h 3622"/>
                <a:gd name="T14" fmla="*/ 1753 w 3623"/>
                <a:gd name="T15" fmla="*/ 790 h 3622"/>
                <a:gd name="T16" fmla="*/ 1825 w 3623"/>
                <a:gd name="T17" fmla="*/ 1155 h 3622"/>
                <a:gd name="T18" fmla="*/ 692 w 3623"/>
                <a:gd name="T19" fmla="*/ 2002 h 3622"/>
                <a:gd name="T20" fmla="*/ 2 w 3623"/>
                <a:gd name="T21" fmla="*/ 3446 h 3622"/>
                <a:gd name="T22" fmla="*/ 51 w 3623"/>
                <a:gd name="T23" fmla="*/ 3572 h 3622"/>
                <a:gd name="T24" fmla="*/ 176 w 3623"/>
                <a:gd name="T25" fmla="*/ 3620 h 3622"/>
                <a:gd name="T26" fmla="*/ 1620 w 3623"/>
                <a:gd name="T27" fmla="*/ 2930 h 3622"/>
                <a:gd name="T28" fmla="*/ 2468 w 3623"/>
                <a:gd name="T29" fmla="*/ 1798 h 3622"/>
                <a:gd name="T30" fmla="*/ 2832 w 3623"/>
                <a:gd name="T31" fmla="*/ 1870 h 3622"/>
                <a:gd name="T32" fmla="*/ 2983 w 3623"/>
                <a:gd name="T33" fmla="*/ 1823 h 3622"/>
                <a:gd name="T34" fmla="*/ 3564 w 3623"/>
                <a:gd name="T35" fmla="*/ 1242 h 3622"/>
                <a:gd name="T36" fmla="*/ 3609 w 3623"/>
                <a:gd name="T37" fmla="*/ 1084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3" h="3622">
                  <a:moveTo>
                    <a:pt x="3609" y="1084"/>
                  </a:moveTo>
                  <a:cubicBezTo>
                    <a:pt x="3594" y="1028"/>
                    <a:pt x="3552" y="981"/>
                    <a:pt x="3496" y="964"/>
                  </a:cubicBezTo>
                  <a:lnTo>
                    <a:pt x="2858" y="764"/>
                  </a:lnTo>
                  <a:lnTo>
                    <a:pt x="2658" y="126"/>
                  </a:lnTo>
                  <a:cubicBezTo>
                    <a:pt x="2641" y="70"/>
                    <a:pt x="2595" y="28"/>
                    <a:pt x="2538" y="14"/>
                  </a:cubicBezTo>
                  <a:cubicBezTo>
                    <a:pt x="2482" y="0"/>
                    <a:pt x="2422" y="16"/>
                    <a:pt x="2380" y="58"/>
                  </a:cubicBezTo>
                  <a:lnTo>
                    <a:pt x="1799" y="639"/>
                  </a:lnTo>
                  <a:cubicBezTo>
                    <a:pt x="1759" y="679"/>
                    <a:pt x="1742" y="735"/>
                    <a:pt x="1753" y="790"/>
                  </a:cubicBezTo>
                  <a:lnTo>
                    <a:pt x="1825" y="1155"/>
                  </a:lnTo>
                  <a:cubicBezTo>
                    <a:pt x="1485" y="1319"/>
                    <a:pt x="1057" y="1638"/>
                    <a:pt x="692" y="2002"/>
                  </a:cubicBezTo>
                  <a:cubicBezTo>
                    <a:pt x="43" y="2651"/>
                    <a:pt x="3" y="3414"/>
                    <a:pt x="2" y="3446"/>
                  </a:cubicBezTo>
                  <a:cubicBezTo>
                    <a:pt x="0" y="3493"/>
                    <a:pt x="18" y="3539"/>
                    <a:pt x="51" y="3572"/>
                  </a:cubicBezTo>
                  <a:cubicBezTo>
                    <a:pt x="84" y="3605"/>
                    <a:pt x="129" y="3622"/>
                    <a:pt x="176" y="3620"/>
                  </a:cubicBezTo>
                  <a:cubicBezTo>
                    <a:pt x="209" y="3619"/>
                    <a:pt x="971" y="3579"/>
                    <a:pt x="1620" y="2930"/>
                  </a:cubicBezTo>
                  <a:cubicBezTo>
                    <a:pt x="1984" y="2566"/>
                    <a:pt x="2303" y="2137"/>
                    <a:pt x="2468" y="1798"/>
                  </a:cubicBezTo>
                  <a:lnTo>
                    <a:pt x="2832" y="1870"/>
                  </a:lnTo>
                  <a:cubicBezTo>
                    <a:pt x="2887" y="1881"/>
                    <a:pt x="2943" y="1863"/>
                    <a:pt x="2983" y="1823"/>
                  </a:cubicBezTo>
                  <a:lnTo>
                    <a:pt x="3564" y="1242"/>
                  </a:lnTo>
                  <a:cubicBezTo>
                    <a:pt x="3606" y="1201"/>
                    <a:pt x="3623" y="1141"/>
                    <a:pt x="3609" y="10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B6D78312-1333-49DA-A9F1-272DFDACD9DC}"/>
              </a:ext>
            </a:extLst>
          </p:cNvPr>
          <p:cNvSpPr txBox="1"/>
          <p:nvPr/>
        </p:nvSpPr>
        <p:spPr>
          <a:xfrm>
            <a:off x="3906520" y="4834869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9A1380-06EA-498F-8677-BD35E346664C}"/>
              </a:ext>
            </a:extLst>
          </p:cNvPr>
          <p:cNvSpPr txBox="1"/>
          <p:nvPr/>
        </p:nvSpPr>
        <p:spPr>
          <a:xfrm>
            <a:off x="3904561" y="5075524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ACB412-AE81-47EB-A6A7-3C00E51F308E}"/>
              </a:ext>
            </a:extLst>
          </p:cNvPr>
          <p:cNvSpPr txBox="1"/>
          <p:nvPr/>
        </p:nvSpPr>
        <p:spPr>
          <a:xfrm>
            <a:off x="1368851" y="4834869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+92% Time Consume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53F042-7216-4015-9AB0-28F39E2BC4B9}"/>
              </a:ext>
            </a:extLst>
          </p:cNvPr>
          <p:cNvSpPr txBox="1"/>
          <p:nvPr/>
        </p:nvSpPr>
        <p:spPr>
          <a:xfrm>
            <a:off x="1366892" y="5075524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0AA0F83-8D50-4186-ABB3-20B8B37061D4}"/>
              </a:ext>
            </a:extLst>
          </p:cNvPr>
          <p:cNvSpPr txBox="1"/>
          <p:nvPr/>
        </p:nvSpPr>
        <p:spPr>
          <a:xfrm>
            <a:off x="3906520" y="3353255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Fast Direction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17A3F19-EF93-43DE-8666-7592E2E55A31}"/>
              </a:ext>
            </a:extLst>
          </p:cNvPr>
          <p:cNvSpPr txBox="1"/>
          <p:nvPr/>
        </p:nvSpPr>
        <p:spPr>
          <a:xfrm>
            <a:off x="3904561" y="3593910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2D19FE8-9EF5-40C9-BC57-E7F1DBA16D19}"/>
              </a:ext>
            </a:extLst>
          </p:cNvPr>
          <p:cNvSpPr txBox="1"/>
          <p:nvPr/>
        </p:nvSpPr>
        <p:spPr>
          <a:xfrm>
            <a:off x="1368851" y="3353255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DA7CE5F-DAE9-4E7B-A040-FC0F52E8E6A5}"/>
              </a:ext>
            </a:extLst>
          </p:cNvPr>
          <p:cNvSpPr txBox="1"/>
          <p:nvPr/>
        </p:nvSpPr>
        <p:spPr>
          <a:xfrm>
            <a:off x="1366892" y="3593910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8113D65-2F66-483A-B4A7-6B4F9AAA861A}"/>
              </a:ext>
            </a:extLst>
          </p:cNvPr>
          <p:cNvGrpSpPr/>
          <p:nvPr/>
        </p:nvGrpSpPr>
        <p:grpSpPr>
          <a:xfrm>
            <a:off x="8907077" y="2817434"/>
            <a:ext cx="216467" cy="251361"/>
            <a:chOff x="8634413" y="512763"/>
            <a:chExt cx="227013" cy="257175"/>
          </a:xfrm>
          <a:solidFill>
            <a:srgbClr val="F3663B"/>
          </a:solidFill>
        </p:grpSpPr>
        <p:sp>
          <p:nvSpPr>
            <p:cNvPr id="19" name="Freeform 448">
              <a:extLst>
                <a:ext uri="{FF2B5EF4-FFF2-40B4-BE49-F238E27FC236}">
                  <a16:creationId xmlns:a16="http://schemas.microsoft.com/office/drawing/2014/main" id="{26A99BD4-A8AF-47BA-9D8F-DE331EB7C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01" y="571501"/>
              <a:ext cx="71438" cy="69850"/>
            </a:xfrm>
            <a:custGeom>
              <a:avLst/>
              <a:gdLst>
                <a:gd name="T0" fmla="*/ 747 w 1791"/>
                <a:gd name="T1" fmla="*/ 1631 h 1780"/>
                <a:gd name="T2" fmla="*/ 896 w 1791"/>
                <a:gd name="T3" fmla="*/ 1780 h 1780"/>
                <a:gd name="T4" fmla="*/ 1045 w 1791"/>
                <a:gd name="T5" fmla="*/ 1631 h 1780"/>
                <a:gd name="T6" fmla="*/ 1219 w 1791"/>
                <a:gd name="T7" fmla="*/ 1154 h 1780"/>
                <a:gd name="T8" fmla="*/ 1776 w 1791"/>
                <a:gd name="T9" fmla="*/ 199 h 1780"/>
                <a:gd name="T10" fmla="*/ 1757 w 1791"/>
                <a:gd name="T11" fmla="*/ 63 h 1780"/>
                <a:gd name="T12" fmla="*/ 1635 w 1791"/>
                <a:gd name="T13" fmla="*/ 0 h 1780"/>
                <a:gd name="T14" fmla="*/ 156 w 1791"/>
                <a:gd name="T15" fmla="*/ 0 h 1780"/>
                <a:gd name="T16" fmla="*/ 35 w 1791"/>
                <a:gd name="T17" fmla="*/ 63 h 1780"/>
                <a:gd name="T18" fmla="*/ 16 w 1791"/>
                <a:gd name="T19" fmla="*/ 199 h 1780"/>
                <a:gd name="T20" fmla="*/ 572 w 1791"/>
                <a:gd name="T21" fmla="*/ 1154 h 1780"/>
                <a:gd name="T22" fmla="*/ 747 w 1791"/>
                <a:gd name="T23" fmla="*/ 1631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1" h="1780">
                  <a:moveTo>
                    <a:pt x="747" y="1631"/>
                  </a:moveTo>
                  <a:cubicBezTo>
                    <a:pt x="747" y="1713"/>
                    <a:pt x="813" y="1780"/>
                    <a:pt x="896" y="1780"/>
                  </a:cubicBezTo>
                  <a:cubicBezTo>
                    <a:pt x="978" y="1780"/>
                    <a:pt x="1045" y="1713"/>
                    <a:pt x="1045" y="1631"/>
                  </a:cubicBezTo>
                  <a:cubicBezTo>
                    <a:pt x="1045" y="1456"/>
                    <a:pt x="1107" y="1287"/>
                    <a:pt x="1219" y="1154"/>
                  </a:cubicBezTo>
                  <a:cubicBezTo>
                    <a:pt x="1469" y="857"/>
                    <a:pt x="1656" y="536"/>
                    <a:pt x="1776" y="199"/>
                  </a:cubicBezTo>
                  <a:cubicBezTo>
                    <a:pt x="1791" y="153"/>
                    <a:pt x="1784" y="103"/>
                    <a:pt x="1757" y="63"/>
                  </a:cubicBezTo>
                  <a:cubicBezTo>
                    <a:pt x="1728" y="24"/>
                    <a:pt x="1683" y="0"/>
                    <a:pt x="1635" y="0"/>
                  </a:cubicBezTo>
                  <a:lnTo>
                    <a:pt x="156" y="0"/>
                  </a:lnTo>
                  <a:cubicBezTo>
                    <a:pt x="108" y="0"/>
                    <a:pt x="63" y="24"/>
                    <a:pt x="35" y="63"/>
                  </a:cubicBezTo>
                  <a:cubicBezTo>
                    <a:pt x="7" y="103"/>
                    <a:pt x="0" y="153"/>
                    <a:pt x="16" y="199"/>
                  </a:cubicBezTo>
                  <a:cubicBezTo>
                    <a:pt x="135" y="536"/>
                    <a:pt x="322" y="857"/>
                    <a:pt x="572" y="1154"/>
                  </a:cubicBezTo>
                  <a:cubicBezTo>
                    <a:pt x="685" y="1287"/>
                    <a:pt x="747" y="1457"/>
                    <a:pt x="747" y="16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9">
              <a:extLst>
                <a:ext uri="{FF2B5EF4-FFF2-40B4-BE49-F238E27FC236}">
                  <a16:creationId xmlns:a16="http://schemas.microsoft.com/office/drawing/2014/main" id="{D20C4C0E-B2B2-485A-8B1B-19F803EC6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26" y="652463"/>
              <a:ext cx="128588" cy="85725"/>
            </a:xfrm>
            <a:custGeom>
              <a:avLst/>
              <a:gdLst>
                <a:gd name="T0" fmla="*/ 1795 w 3291"/>
                <a:gd name="T1" fmla="*/ 149 h 2159"/>
                <a:gd name="T2" fmla="*/ 1646 w 3291"/>
                <a:gd name="T3" fmla="*/ 0 h 2159"/>
                <a:gd name="T4" fmla="*/ 1497 w 3291"/>
                <a:gd name="T5" fmla="*/ 149 h 2159"/>
                <a:gd name="T6" fmla="*/ 1135 w 3291"/>
                <a:gd name="T7" fmla="*/ 748 h 2159"/>
                <a:gd name="T8" fmla="*/ 27 w 3291"/>
                <a:gd name="T9" fmla="*/ 1937 h 2159"/>
                <a:gd name="T10" fmla="*/ 27 w 3291"/>
                <a:gd name="T11" fmla="*/ 2085 h 2159"/>
                <a:gd name="T12" fmla="*/ 156 w 3291"/>
                <a:gd name="T13" fmla="*/ 2159 h 2159"/>
                <a:gd name="T14" fmla="*/ 3135 w 3291"/>
                <a:gd name="T15" fmla="*/ 2159 h 2159"/>
                <a:gd name="T16" fmla="*/ 3264 w 3291"/>
                <a:gd name="T17" fmla="*/ 2085 h 2159"/>
                <a:gd name="T18" fmla="*/ 3265 w 3291"/>
                <a:gd name="T19" fmla="*/ 1937 h 2159"/>
                <a:gd name="T20" fmla="*/ 2157 w 3291"/>
                <a:gd name="T21" fmla="*/ 748 h 2159"/>
                <a:gd name="T22" fmla="*/ 1795 w 3291"/>
                <a:gd name="T23" fmla="*/ 149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1" h="2159">
                  <a:moveTo>
                    <a:pt x="1795" y="149"/>
                  </a:moveTo>
                  <a:cubicBezTo>
                    <a:pt x="1795" y="66"/>
                    <a:pt x="1728" y="0"/>
                    <a:pt x="1646" y="0"/>
                  </a:cubicBezTo>
                  <a:cubicBezTo>
                    <a:pt x="1563" y="0"/>
                    <a:pt x="1497" y="67"/>
                    <a:pt x="1497" y="149"/>
                  </a:cubicBezTo>
                  <a:cubicBezTo>
                    <a:pt x="1497" y="364"/>
                    <a:pt x="1368" y="577"/>
                    <a:pt x="1135" y="748"/>
                  </a:cubicBezTo>
                  <a:cubicBezTo>
                    <a:pt x="637" y="1117"/>
                    <a:pt x="264" y="1517"/>
                    <a:pt x="27" y="1937"/>
                  </a:cubicBezTo>
                  <a:cubicBezTo>
                    <a:pt x="0" y="1983"/>
                    <a:pt x="1" y="2039"/>
                    <a:pt x="27" y="2085"/>
                  </a:cubicBezTo>
                  <a:cubicBezTo>
                    <a:pt x="54" y="2131"/>
                    <a:pt x="103" y="2159"/>
                    <a:pt x="156" y="2159"/>
                  </a:cubicBezTo>
                  <a:lnTo>
                    <a:pt x="3135" y="2159"/>
                  </a:lnTo>
                  <a:cubicBezTo>
                    <a:pt x="3188" y="2159"/>
                    <a:pt x="3237" y="2131"/>
                    <a:pt x="3264" y="2085"/>
                  </a:cubicBezTo>
                  <a:cubicBezTo>
                    <a:pt x="3291" y="2039"/>
                    <a:pt x="3291" y="1983"/>
                    <a:pt x="3265" y="1937"/>
                  </a:cubicBezTo>
                  <a:cubicBezTo>
                    <a:pt x="3028" y="1517"/>
                    <a:pt x="2655" y="1117"/>
                    <a:pt x="2157" y="748"/>
                  </a:cubicBezTo>
                  <a:cubicBezTo>
                    <a:pt x="1923" y="577"/>
                    <a:pt x="1795" y="364"/>
                    <a:pt x="1795" y="1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50">
              <a:extLst>
                <a:ext uri="{FF2B5EF4-FFF2-40B4-BE49-F238E27FC236}">
                  <a16:creationId xmlns:a16="http://schemas.microsoft.com/office/drawing/2014/main" id="{A6CF052A-1B31-4EF8-8682-22D01F9641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413" y="512763"/>
              <a:ext cx="227013" cy="257175"/>
            </a:xfrm>
            <a:custGeom>
              <a:avLst/>
              <a:gdLst>
                <a:gd name="T0" fmla="*/ 5511 w 5809"/>
                <a:gd name="T1" fmla="*/ 5959 h 6554"/>
                <a:gd name="T2" fmla="*/ 5422 w 5809"/>
                <a:gd name="T3" fmla="*/ 5959 h 6554"/>
                <a:gd name="T4" fmla="*/ 4114 w 5809"/>
                <a:gd name="T5" fmla="*/ 3277 h 6554"/>
                <a:gd name="T6" fmla="*/ 5422 w 5809"/>
                <a:gd name="T7" fmla="*/ 596 h 6554"/>
                <a:gd name="T8" fmla="*/ 5511 w 5809"/>
                <a:gd name="T9" fmla="*/ 596 h 6554"/>
                <a:gd name="T10" fmla="*/ 5809 w 5809"/>
                <a:gd name="T11" fmla="*/ 298 h 6554"/>
                <a:gd name="T12" fmla="*/ 5511 w 5809"/>
                <a:gd name="T13" fmla="*/ 0 h 6554"/>
                <a:gd name="T14" fmla="*/ 298 w 5809"/>
                <a:gd name="T15" fmla="*/ 0 h 6554"/>
                <a:gd name="T16" fmla="*/ 0 w 5809"/>
                <a:gd name="T17" fmla="*/ 298 h 6554"/>
                <a:gd name="T18" fmla="*/ 298 w 5809"/>
                <a:gd name="T19" fmla="*/ 596 h 6554"/>
                <a:gd name="T20" fmla="*/ 387 w 5809"/>
                <a:gd name="T21" fmla="*/ 596 h 6554"/>
                <a:gd name="T22" fmla="*/ 1696 w 5809"/>
                <a:gd name="T23" fmla="*/ 3277 h 6554"/>
                <a:gd name="T24" fmla="*/ 387 w 5809"/>
                <a:gd name="T25" fmla="*/ 5959 h 6554"/>
                <a:gd name="T26" fmla="*/ 298 w 5809"/>
                <a:gd name="T27" fmla="*/ 5959 h 6554"/>
                <a:gd name="T28" fmla="*/ 0 w 5809"/>
                <a:gd name="T29" fmla="*/ 6256 h 6554"/>
                <a:gd name="T30" fmla="*/ 298 w 5809"/>
                <a:gd name="T31" fmla="*/ 6554 h 6554"/>
                <a:gd name="T32" fmla="*/ 5511 w 5809"/>
                <a:gd name="T33" fmla="*/ 6554 h 6554"/>
                <a:gd name="T34" fmla="*/ 5809 w 5809"/>
                <a:gd name="T35" fmla="*/ 6256 h 6554"/>
                <a:gd name="T36" fmla="*/ 5511 w 5809"/>
                <a:gd name="T37" fmla="*/ 5959 h 6554"/>
                <a:gd name="T38" fmla="*/ 984 w 5809"/>
                <a:gd name="T39" fmla="*/ 5959 h 6554"/>
                <a:gd name="T40" fmla="*/ 2286 w 5809"/>
                <a:gd name="T41" fmla="*/ 3502 h 6554"/>
                <a:gd name="T42" fmla="*/ 2313 w 5809"/>
                <a:gd name="T43" fmla="*/ 3469 h 6554"/>
                <a:gd name="T44" fmla="*/ 2313 w 5809"/>
                <a:gd name="T45" fmla="*/ 3085 h 6554"/>
                <a:gd name="T46" fmla="*/ 2286 w 5809"/>
                <a:gd name="T47" fmla="*/ 3053 h 6554"/>
                <a:gd name="T48" fmla="*/ 984 w 5809"/>
                <a:gd name="T49" fmla="*/ 597 h 6554"/>
                <a:gd name="T50" fmla="*/ 4825 w 5809"/>
                <a:gd name="T51" fmla="*/ 597 h 6554"/>
                <a:gd name="T52" fmla="*/ 3523 w 5809"/>
                <a:gd name="T53" fmla="*/ 3053 h 6554"/>
                <a:gd name="T54" fmla="*/ 3497 w 5809"/>
                <a:gd name="T55" fmla="*/ 3085 h 6554"/>
                <a:gd name="T56" fmla="*/ 3497 w 5809"/>
                <a:gd name="T57" fmla="*/ 3469 h 6554"/>
                <a:gd name="T58" fmla="*/ 3524 w 5809"/>
                <a:gd name="T59" fmla="*/ 3502 h 6554"/>
                <a:gd name="T60" fmla="*/ 4825 w 5809"/>
                <a:gd name="T61" fmla="*/ 5959 h 6554"/>
                <a:gd name="T62" fmla="*/ 984 w 5809"/>
                <a:gd name="T63" fmla="*/ 5959 h 6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9" h="6554">
                  <a:moveTo>
                    <a:pt x="5511" y="5959"/>
                  </a:moveTo>
                  <a:lnTo>
                    <a:pt x="5422" y="5959"/>
                  </a:lnTo>
                  <a:cubicBezTo>
                    <a:pt x="5320" y="4799"/>
                    <a:pt x="4641" y="3909"/>
                    <a:pt x="4114" y="3277"/>
                  </a:cubicBezTo>
                  <a:cubicBezTo>
                    <a:pt x="4641" y="2645"/>
                    <a:pt x="5320" y="1756"/>
                    <a:pt x="5422" y="596"/>
                  </a:cubicBezTo>
                  <a:lnTo>
                    <a:pt x="5511" y="596"/>
                  </a:lnTo>
                  <a:cubicBezTo>
                    <a:pt x="5676" y="596"/>
                    <a:pt x="5809" y="463"/>
                    <a:pt x="5809" y="298"/>
                  </a:cubicBezTo>
                  <a:cubicBezTo>
                    <a:pt x="5809" y="134"/>
                    <a:pt x="5676" y="0"/>
                    <a:pt x="5511" y="0"/>
                  </a:cubicBezTo>
                  <a:lnTo>
                    <a:pt x="298" y="0"/>
                  </a:lnTo>
                  <a:cubicBezTo>
                    <a:pt x="134" y="0"/>
                    <a:pt x="0" y="134"/>
                    <a:pt x="0" y="298"/>
                  </a:cubicBezTo>
                  <a:cubicBezTo>
                    <a:pt x="0" y="463"/>
                    <a:pt x="134" y="596"/>
                    <a:pt x="298" y="596"/>
                  </a:cubicBezTo>
                  <a:lnTo>
                    <a:pt x="387" y="596"/>
                  </a:lnTo>
                  <a:cubicBezTo>
                    <a:pt x="490" y="1756"/>
                    <a:pt x="1168" y="2645"/>
                    <a:pt x="1696" y="3277"/>
                  </a:cubicBezTo>
                  <a:cubicBezTo>
                    <a:pt x="1169" y="3909"/>
                    <a:pt x="490" y="4799"/>
                    <a:pt x="387" y="5959"/>
                  </a:cubicBezTo>
                  <a:lnTo>
                    <a:pt x="298" y="5959"/>
                  </a:lnTo>
                  <a:cubicBezTo>
                    <a:pt x="134" y="5959"/>
                    <a:pt x="0" y="6091"/>
                    <a:pt x="0" y="6256"/>
                  </a:cubicBezTo>
                  <a:cubicBezTo>
                    <a:pt x="0" y="6421"/>
                    <a:pt x="134" y="6554"/>
                    <a:pt x="298" y="6554"/>
                  </a:cubicBezTo>
                  <a:lnTo>
                    <a:pt x="5511" y="6554"/>
                  </a:lnTo>
                  <a:cubicBezTo>
                    <a:pt x="5676" y="6554"/>
                    <a:pt x="5809" y="6421"/>
                    <a:pt x="5809" y="6256"/>
                  </a:cubicBezTo>
                  <a:cubicBezTo>
                    <a:pt x="5809" y="6091"/>
                    <a:pt x="5676" y="5959"/>
                    <a:pt x="5511" y="5959"/>
                  </a:cubicBezTo>
                  <a:close/>
                  <a:moveTo>
                    <a:pt x="984" y="5959"/>
                  </a:moveTo>
                  <a:cubicBezTo>
                    <a:pt x="1096" y="4911"/>
                    <a:pt x="1777" y="4105"/>
                    <a:pt x="2286" y="3502"/>
                  </a:cubicBezTo>
                  <a:lnTo>
                    <a:pt x="2313" y="3469"/>
                  </a:lnTo>
                  <a:cubicBezTo>
                    <a:pt x="2407" y="3359"/>
                    <a:pt x="2407" y="3196"/>
                    <a:pt x="2313" y="3085"/>
                  </a:cubicBezTo>
                  <a:lnTo>
                    <a:pt x="2286" y="3053"/>
                  </a:lnTo>
                  <a:cubicBezTo>
                    <a:pt x="1777" y="2451"/>
                    <a:pt x="1096" y="1644"/>
                    <a:pt x="984" y="597"/>
                  </a:cubicBezTo>
                  <a:lnTo>
                    <a:pt x="4825" y="597"/>
                  </a:lnTo>
                  <a:cubicBezTo>
                    <a:pt x="4713" y="1644"/>
                    <a:pt x="4032" y="2451"/>
                    <a:pt x="3523" y="3053"/>
                  </a:cubicBezTo>
                  <a:lnTo>
                    <a:pt x="3497" y="3085"/>
                  </a:lnTo>
                  <a:cubicBezTo>
                    <a:pt x="3403" y="3196"/>
                    <a:pt x="3403" y="3358"/>
                    <a:pt x="3497" y="3469"/>
                  </a:cubicBezTo>
                  <a:lnTo>
                    <a:pt x="3524" y="3502"/>
                  </a:lnTo>
                  <a:cubicBezTo>
                    <a:pt x="4032" y="4105"/>
                    <a:pt x="4713" y="4911"/>
                    <a:pt x="4825" y="5959"/>
                  </a:cubicBezTo>
                  <a:lnTo>
                    <a:pt x="984" y="59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4374542-3297-49EE-B91A-1A2D4F49164A}"/>
              </a:ext>
            </a:extLst>
          </p:cNvPr>
          <p:cNvGrpSpPr/>
          <p:nvPr/>
        </p:nvGrpSpPr>
        <p:grpSpPr>
          <a:xfrm>
            <a:off x="8892697" y="1341146"/>
            <a:ext cx="245228" cy="251361"/>
            <a:chOff x="6343651" y="4694238"/>
            <a:chExt cx="257175" cy="257175"/>
          </a:xfrm>
          <a:solidFill>
            <a:srgbClr val="524FD3"/>
          </a:solidFill>
        </p:grpSpPr>
        <p:sp>
          <p:nvSpPr>
            <p:cNvPr id="23" name="Freeform 400">
              <a:extLst>
                <a:ext uri="{FF2B5EF4-FFF2-40B4-BE49-F238E27FC236}">
                  <a16:creationId xmlns:a16="http://schemas.microsoft.com/office/drawing/2014/main" id="{6FA714C9-6CC6-4500-9868-8D7395BD4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4694238"/>
              <a:ext cx="257175" cy="257175"/>
            </a:xfrm>
            <a:custGeom>
              <a:avLst/>
              <a:gdLst>
                <a:gd name="T0" fmla="*/ 6504 w 6554"/>
                <a:gd name="T1" fmla="*/ 5623 h 6567"/>
                <a:gd name="T2" fmla="*/ 5667 w 6554"/>
                <a:gd name="T3" fmla="*/ 4926 h 6567"/>
                <a:gd name="T4" fmla="*/ 5518 w 6554"/>
                <a:gd name="T5" fmla="*/ 4907 h 6567"/>
                <a:gd name="T6" fmla="*/ 5438 w 6554"/>
                <a:gd name="T7" fmla="*/ 5033 h 6567"/>
                <a:gd name="T8" fmla="*/ 5438 w 6554"/>
                <a:gd name="T9" fmla="*/ 5451 h 6567"/>
                <a:gd name="T10" fmla="*/ 1116 w 6554"/>
                <a:gd name="T11" fmla="*/ 5451 h 6567"/>
                <a:gd name="T12" fmla="*/ 1116 w 6554"/>
                <a:gd name="T13" fmla="*/ 1129 h 6567"/>
                <a:gd name="T14" fmla="*/ 1534 w 6554"/>
                <a:gd name="T15" fmla="*/ 1129 h 6567"/>
                <a:gd name="T16" fmla="*/ 1537 w 6554"/>
                <a:gd name="T17" fmla="*/ 1129 h 6567"/>
                <a:gd name="T18" fmla="*/ 1676 w 6554"/>
                <a:gd name="T19" fmla="*/ 989 h 6567"/>
                <a:gd name="T20" fmla="*/ 1627 w 6554"/>
                <a:gd name="T21" fmla="*/ 882 h 6567"/>
                <a:gd name="T22" fmla="*/ 944 w 6554"/>
                <a:gd name="T23" fmla="*/ 63 h 6567"/>
                <a:gd name="T24" fmla="*/ 729 w 6554"/>
                <a:gd name="T25" fmla="*/ 63 h 6567"/>
                <a:gd name="T26" fmla="*/ 32 w 6554"/>
                <a:gd name="T27" fmla="*/ 900 h 6567"/>
                <a:gd name="T28" fmla="*/ 0 w 6554"/>
                <a:gd name="T29" fmla="*/ 984 h 6567"/>
                <a:gd name="T30" fmla="*/ 0 w 6554"/>
                <a:gd name="T31" fmla="*/ 995 h 6567"/>
                <a:gd name="T32" fmla="*/ 13 w 6554"/>
                <a:gd name="T33" fmla="*/ 1048 h 6567"/>
                <a:gd name="T34" fmla="*/ 140 w 6554"/>
                <a:gd name="T35" fmla="*/ 1129 h 6567"/>
                <a:gd name="T36" fmla="*/ 558 w 6554"/>
                <a:gd name="T37" fmla="*/ 1129 h 6567"/>
                <a:gd name="T38" fmla="*/ 558 w 6554"/>
                <a:gd name="T39" fmla="*/ 5730 h 6567"/>
                <a:gd name="T40" fmla="*/ 837 w 6554"/>
                <a:gd name="T41" fmla="*/ 6009 h 6567"/>
                <a:gd name="T42" fmla="*/ 5438 w 6554"/>
                <a:gd name="T43" fmla="*/ 6009 h 6567"/>
                <a:gd name="T44" fmla="*/ 5438 w 6554"/>
                <a:gd name="T45" fmla="*/ 6427 h 6567"/>
                <a:gd name="T46" fmla="*/ 5518 w 6554"/>
                <a:gd name="T47" fmla="*/ 6553 h 6567"/>
                <a:gd name="T48" fmla="*/ 5578 w 6554"/>
                <a:gd name="T49" fmla="*/ 6567 h 6567"/>
                <a:gd name="T50" fmla="*/ 5667 w 6554"/>
                <a:gd name="T51" fmla="*/ 6535 h 6567"/>
                <a:gd name="T52" fmla="*/ 6504 w 6554"/>
                <a:gd name="T53" fmla="*/ 5837 h 6567"/>
                <a:gd name="T54" fmla="*/ 6554 w 6554"/>
                <a:gd name="T55" fmla="*/ 5730 h 6567"/>
                <a:gd name="T56" fmla="*/ 6504 w 6554"/>
                <a:gd name="T57" fmla="*/ 5623 h 6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54" h="6567">
                  <a:moveTo>
                    <a:pt x="6504" y="5623"/>
                  </a:moveTo>
                  <a:lnTo>
                    <a:pt x="5667" y="4926"/>
                  </a:lnTo>
                  <a:cubicBezTo>
                    <a:pt x="5625" y="4891"/>
                    <a:pt x="5567" y="4884"/>
                    <a:pt x="5518" y="4907"/>
                  </a:cubicBezTo>
                  <a:cubicBezTo>
                    <a:pt x="5469" y="4929"/>
                    <a:pt x="5438" y="4979"/>
                    <a:pt x="5438" y="5033"/>
                  </a:cubicBezTo>
                  <a:lnTo>
                    <a:pt x="5438" y="5451"/>
                  </a:lnTo>
                  <a:lnTo>
                    <a:pt x="1116" y="5451"/>
                  </a:lnTo>
                  <a:lnTo>
                    <a:pt x="1116" y="1129"/>
                  </a:lnTo>
                  <a:lnTo>
                    <a:pt x="1534" y="1129"/>
                  </a:lnTo>
                  <a:cubicBezTo>
                    <a:pt x="1535" y="1128"/>
                    <a:pt x="1536" y="1128"/>
                    <a:pt x="1537" y="1129"/>
                  </a:cubicBezTo>
                  <a:cubicBezTo>
                    <a:pt x="1614" y="1129"/>
                    <a:pt x="1676" y="1066"/>
                    <a:pt x="1676" y="989"/>
                  </a:cubicBezTo>
                  <a:cubicBezTo>
                    <a:pt x="1676" y="946"/>
                    <a:pt x="1657" y="908"/>
                    <a:pt x="1627" y="882"/>
                  </a:cubicBezTo>
                  <a:lnTo>
                    <a:pt x="944" y="63"/>
                  </a:lnTo>
                  <a:cubicBezTo>
                    <a:pt x="890" y="0"/>
                    <a:pt x="783" y="0"/>
                    <a:pt x="729" y="63"/>
                  </a:cubicBezTo>
                  <a:lnTo>
                    <a:pt x="32" y="900"/>
                  </a:lnTo>
                  <a:cubicBezTo>
                    <a:pt x="12" y="924"/>
                    <a:pt x="1" y="954"/>
                    <a:pt x="0" y="984"/>
                  </a:cubicBezTo>
                  <a:lnTo>
                    <a:pt x="0" y="995"/>
                  </a:lnTo>
                  <a:cubicBezTo>
                    <a:pt x="1" y="1013"/>
                    <a:pt x="5" y="1031"/>
                    <a:pt x="13" y="1048"/>
                  </a:cubicBezTo>
                  <a:cubicBezTo>
                    <a:pt x="36" y="1097"/>
                    <a:pt x="86" y="1129"/>
                    <a:pt x="140" y="1129"/>
                  </a:cubicBezTo>
                  <a:lnTo>
                    <a:pt x="558" y="1129"/>
                  </a:lnTo>
                  <a:lnTo>
                    <a:pt x="558" y="5730"/>
                  </a:lnTo>
                  <a:cubicBezTo>
                    <a:pt x="558" y="5884"/>
                    <a:pt x="682" y="6009"/>
                    <a:pt x="837" y="6009"/>
                  </a:cubicBezTo>
                  <a:lnTo>
                    <a:pt x="5438" y="6009"/>
                  </a:lnTo>
                  <a:lnTo>
                    <a:pt x="5438" y="6427"/>
                  </a:lnTo>
                  <a:cubicBezTo>
                    <a:pt x="5438" y="6482"/>
                    <a:pt x="5469" y="6531"/>
                    <a:pt x="5518" y="6553"/>
                  </a:cubicBezTo>
                  <a:cubicBezTo>
                    <a:pt x="5538" y="6562"/>
                    <a:pt x="5557" y="6567"/>
                    <a:pt x="5578" y="6567"/>
                  </a:cubicBezTo>
                  <a:cubicBezTo>
                    <a:pt x="5610" y="6567"/>
                    <a:pt x="5642" y="6556"/>
                    <a:pt x="5667" y="6535"/>
                  </a:cubicBezTo>
                  <a:lnTo>
                    <a:pt x="6504" y="5837"/>
                  </a:lnTo>
                  <a:cubicBezTo>
                    <a:pt x="6536" y="5811"/>
                    <a:pt x="6554" y="5772"/>
                    <a:pt x="6554" y="5730"/>
                  </a:cubicBezTo>
                  <a:cubicBezTo>
                    <a:pt x="6554" y="5689"/>
                    <a:pt x="6536" y="5650"/>
                    <a:pt x="6504" y="56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01">
              <a:extLst>
                <a:ext uri="{FF2B5EF4-FFF2-40B4-BE49-F238E27FC236}">
                  <a16:creationId xmlns:a16="http://schemas.microsoft.com/office/drawing/2014/main" id="{7F35CBCB-E24B-40FA-A9B7-B24DF3B05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48226"/>
              <a:ext cx="142875" cy="31750"/>
            </a:xfrm>
            <a:custGeom>
              <a:avLst/>
              <a:gdLst>
                <a:gd name="T0" fmla="*/ 0 w 3626"/>
                <a:gd name="T1" fmla="*/ 418 h 836"/>
                <a:gd name="T2" fmla="*/ 418 w 3626"/>
                <a:gd name="T3" fmla="*/ 836 h 836"/>
                <a:gd name="T4" fmla="*/ 3207 w 3626"/>
                <a:gd name="T5" fmla="*/ 836 h 836"/>
                <a:gd name="T6" fmla="*/ 3626 w 3626"/>
                <a:gd name="T7" fmla="*/ 418 h 836"/>
                <a:gd name="T8" fmla="*/ 3207 w 3626"/>
                <a:gd name="T9" fmla="*/ 0 h 836"/>
                <a:gd name="T10" fmla="*/ 418 w 3626"/>
                <a:gd name="T11" fmla="*/ 0 h 836"/>
                <a:gd name="T12" fmla="*/ 0 w 3626"/>
                <a:gd name="T13" fmla="*/ 41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6" h="836">
                  <a:moveTo>
                    <a:pt x="0" y="418"/>
                  </a:moveTo>
                  <a:cubicBezTo>
                    <a:pt x="0" y="648"/>
                    <a:pt x="187" y="836"/>
                    <a:pt x="418" y="836"/>
                  </a:cubicBezTo>
                  <a:lnTo>
                    <a:pt x="3207" y="836"/>
                  </a:lnTo>
                  <a:cubicBezTo>
                    <a:pt x="3438" y="836"/>
                    <a:pt x="3626" y="648"/>
                    <a:pt x="3626" y="418"/>
                  </a:cubicBezTo>
                  <a:cubicBezTo>
                    <a:pt x="3626" y="187"/>
                    <a:pt x="3438" y="0"/>
                    <a:pt x="3207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2">
              <a:extLst>
                <a:ext uri="{FF2B5EF4-FFF2-40B4-BE49-F238E27FC236}">
                  <a16:creationId xmlns:a16="http://schemas.microsoft.com/office/drawing/2014/main" id="{95F086F8-241A-495F-A36D-40D84DDA7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03776"/>
              <a:ext cx="87313" cy="33338"/>
            </a:xfrm>
            <a:custGeom>
              <a:avLst/>
              <a:gdLst>
                <a:gd name="T0" fmla="*/ 418 w 2231"/>
                <a:gd name="T1" fmla="*/ 836 h 836"/>
                <a:gd name="T2" fmla="*/ 1812 w 2231"/>
                <a:gd name="T3" fmla="*/ 836 h 836"/>
                <a:gd name="T4" fmla="*/ 2231 w 2231"/>
                <a:gd name="T5" fmla="*/ 418 h 836"/>
                <a:gd name="T6" fmla="*/ 1812 w 2231"/>
                <a:gd name="T7" fmla="*/ 0 h 836"/>
                <a:gd name="T8" fmla="*/ 418 w 2231"/>
                <a:gd name="T9" fmla="*/ 0 h 836"/>
                <a:gd name="T10" fmla="*/ 0 w 2231"/>
                <a:gd name="T11" fmla="*/ 418 h 836"/>
                <a:gd name="T12" fmla="*/ 418 w 2231"/>
                <a:gd name="T13" fmla="*/ 83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1" h="836">
                  <a:moveTo>
                    <a:pt x="418" y="836"/>
                  </a:moveTo>
                  <a:lnTo>
                    <a:pt x="1812" y="836"/>
                  </a:lnTo>
                  <a:cubicBezTo>
                    <a:pt x="2044" y="836"/>
                    <a:pt x="2231" y="649"/>
                    <a:pt x="2231" y="418"/>
                  </a:cubicBezTo>
                  <a:cubicBezTo>
                    <a:pt x="2231" y="187"/>
                    <a:pt x="2044" y="0"/>
                    <a:pt x="1812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ubicBezTo>
                    <a:pt x="0" y="649"/>
                    <a:pt x="187" y="836"/>
                    <a:pt x="418" y="8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03">
              <a:extLst>
                <a:ext uri="{FF2B5EF4-FFF2-40B4-BE49-F238E27FC236}">
                  <a16:creationId xmlns:a16="http://schemas.microsoft.com/office/drawing/2014/main" id="{E8B017D1-A1EC-406C-A653-9A61B0FB4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759326"/>
              <a:ext cx="115888" cy="33338"/>
            </a:xfrm>
            <a:custGeom>
              <a:avLst/>
              <a:gdLst>
                <a:gd name="T0" fmla="*/ 0 w 2929"/>
                <a:gd name="T1" fmla="*/ 418 h 837"/>
                <a:gd name="T2" fmla="*/ 418 w 2929"/>
                <a:gd name="T3" fmla="*/ 837 h 837"/>
                <a:gd name="T4" fmla="*/ 2510 w 2929"/>
                <a:gd name="T5" fmla="*/ 837 h 837"/>
                <a:gd name="T6" fmla="*/ 2929 w 2929"/>
                <a:gd name="T7" fmla="*/ 418 h 837"/>
                <a:gd name="T8" fmla="*/ 2510 w 2929"/>
                <a:gd name="T9" fmla="*/ 0 h 837"/>
                <a:gd name="T10" fmla="*/ 418 w 2929"/>
                <a:gd name="T11" fmla="*/ 0 h 837"/>
                <a:gd name="T12" fmla="*/ 0 w 2929"/>
                <a:gd name="T13" fmla="*/ 418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9" h="837">
                  <a:moveTo>
                    <a:pt x="0" y="418"/>
                  </a:moveTo>
                  <a:cubicBezTo>
                    <a:pt x="0" y="650"/>
                    <a:pt x="187" y="837"/>
                    <a:pt x="418" y="837"/>
                  </a:cubicBezTo>
                  <a:lnTo>
                    <a:pt x="2510" y="837"/>
                  </a:lnTo>
                  <a:cubicBezTo>
                    <a:pt x="2741" y="837"/>
                    <a:pt x="2929" y="650"/>
                    <a:pt x="2929" y="418"/>
                  </a:cubicBezTo>
                  <a:cubicBezTo>
                    <a:pt x="2929" y="188"/>
                    <a:pt x="2741" y="0"/>
                    <a:pt x="2510" y="0"/>
                  </a:cubicBezTo>
                  <a:lnTo>
                    <a:pt x="418" y="0"/>
                  </a:lnTo>
                  <a:cubicBezTo>
                    <a:pt x="187" y="0"/>
                    <a:pt x="0" y="188"/>
                    <a:pt x="0" y="4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785C98C-73B1-41F7-8185-911A7CF4F666}"/>
              </a:ext>
            </a:extLst>
          </p:cNvPr>
          <p:cNvGrpSpPr/>
          <p:nvPr/>
        </p:nvGrpSpPr>
        <p:grpSpPr>
          <a:xfrm>
            <a:off x="6392864" y="2817434"/>
            <a:ext cx="245228" cy="251361"/>
            <a:chOff x="7851776" y="4694238"/>
            <a:chExt cx="257175" cy="257175"/>
          </a:xfrm>
          <a:solidFill>
            <a:srgbClr val="F3663B"/>
          </a:solidFill>
        </p:grpSpPr>
        <p:sp>
          <p:nvSpPr>
            <p:cNvPr id="47" name="Freeform 421">
              <a:extLst>
                <a:ext uri="{FF2B5EF4-FFF2-40B4-BE49-F238E27FC236}">
                  <a16:creationId xmlns:a16="http://schemas.microsoft.com/office/drawing/2014/main" id="{750CA099-F0E2-4539-BF02-A02C50123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694238"/>
              <a:ext cx="257175" cy="155575"/>
            </a:xfrm>
            <a:custGeom>
              <a:avLst/>
              <a:gdLst>
                <a:gd name="T0" fmla="*/ 6256 w 6554"/>
                <a:gd name="T1" fmla="*/ 0 h 3945"/>
                <a:gd name="T2" fmla="*/ 298 w 6554"/>
                <a:gd name="T3" fmla="*/ 0 h 3945"/>
                <a:gd name="T4" fmla="*/ 0 w 6554"/>
                <a:gd name="T5" fmla="*/ 297 h 3945"/>
                <a:gd name="T6" fmla="*/ 0 w 6554"/>
                <a:gd name="T7" fmla="*/ 3945 h 3945"/>
                <a:gd name="T8" fmla="*/ 278 w 6554"/>
                <a:gd name="T9" fmla="*/ 3873 h 3945"/>
                <a:gd name="T10" fmla="*/ 596 w 6554"/>
                <a:gd name="T11" fmla="*/ 3873 h 3945"/>
                <a:gd name="T12" fmla="*/ 596 w 6554"/>
                <a:gd name="T13" fmla="*/ 3723 h 3945"/>
                <a:gd name="T14" fmla="*/ 1489 w 6554"/>
                <a:gd name="T15" fmla="*/ 3723 h 3945"/>
                <a:gd name="T16" fmla="*/ 1638 w 6554"/>
                <a:gd name="T17" fmla="*/ 3574 h 3945"/>
                <a:gd name="T18" fmla="*/ 1489 w 6554"/>
                <a:gd name="T19" fmla="*/ 3426 h 3945"/>
                <a:gd name="T20" fmla="*/ 596 w 6554"/>
                <a:gd name="T21" fmla="*/ 3426 h 3945"/>
                <a:gd name="T22" fmla="*/ 596 w 6554"/>
                <a:gd name="T23" fmla="*/ 1787 h 3945"/>
                <a:gd name="T24" fmla="*/ 1638 w 6554"/>
                <a:gd name="T25" fmla="*/ 1787 h 3945"/>
                <a:gd name="T26" fmla="*/ 1638 w 6554"/>
                <a:gd name="T27" fmla="*/ 2681 h 3945"/>
                <a:gd name="T28" fmla="*/ 1787 w 6554"/>
                <a:gd name="T29" fmla="*/ 2830 h 3945"/>
                <a:gd name="T30" fmla="*/ 2532 w 6554"/>
                <a:gd name="T31" fmla="*/ 2830 h 3945"/>
                <a:gd name="T32" fmla="*/ 2682 w 6554"/>
                <a:gd name="T33" fmla="*/ 2681 h 3945"/>
                <a:gd name="T34" fmla="*/ 2532 w 6554"/>
                <a:gd name="T35" fmla="*/ 2532 h 3945"/>
                <a:gd name="T36" fmla="*/ 1937 w 6554"/>
                <a:gd name="T37" fmla="*/ 2532 h 3945"/>
                <a:gd name="T38" fmla="*/ 1937 w 6554"/>
                <a:gd name="T39" fmla="*/ 1638 h 3945"/>
                <a:gd name="T40" fmla="*/ 1787 w 6554"/>
                <a:gd name="T41" fmla="*/ 1489 h 3945"/>
                <a:gd name="T42" fmla="*/ 596 w 6554"/>
                <a:gd name="T43" fmla="*/ 1489 h 3945"/>
                <a:gd name="T44" fmla="*/ 596 w 6554"/>
                <a:gd name="T45" fmla="*/ 595 h 3945"/>
                <a:gd name="T46" fmla="*/ 2532 w 6554"/>
                <a:gd name="T47" fmla="*/ 595 h 3945"/>
                <a:gd name="T48" fmla="*/ 2532 w 6554"/>
                <a:gd name="T49" fmla="*/ 1936 h 3945"/>
                <a:gd name="T50" fmla="*/ 2682 w 6554"/>
                <a:gd name="T51" fmla="*/ 2085 h 3945"/>
                <a:gd name="T52" fmla="*/ 2830 w 6554"/>
                <a:gd name="T53" fmla="*/ 1936 h 3945"/>
                <a:gd name="T54" fmla="*/ 2830 w 6554"/>
                <a:gd name="T55" fmla="*/ 595 h 3945"/>
                <a:gd name="T56" fmla="*/ 4245 w 6554"/>
                <a:gd name="T57" fmla="*/ 595 h 3945"/>
                <a:gd name="T58" fmla="*/ 4245 w 6554"/>
                <a:gd name="T59" fmla="*/ 1489 h 3945"/>
                <a:gd name="T60" fmla="*/ 3724 w 6554"/>
                <a:gd name="T61" fmla="*/ 1489 h 3945"/>
                <a:gd name="T62" fmla="*/ 3575 w 6554"/>
                <a:gd name="T63" fmla="*/ 1638 h 3945"/>
                <a:gd name="T64" fmla="*/ 3724 w 6554"/>
                <a:gd name="T65" fmla="*/ 1787 h 3945"/>
                <a:gd name="T66" fmla="*/ 5065 w 6554"/>
                <a:gd name="T67" fmla="*/ 1787 h 3945"/>
                <a:gd name="T68" fmla="*/ 5213 w 6554"/>
                <a:gd name="T69" fmla="*/ 1638 h 3945"/>
                <a:gd name="T70" fmla="*/ 5065 w 6554"/>
                <a:gd name="T71" fmla="*/ 1489 h 3945"/>
                <a:gd name="T72" fmla="*/ 4543 w 6554"/>
                <a:gd name="T73" fmla="*/ 1489 h 3945"/>
                <a:gd name="T74" fmla="*/ 4543 w 6554"/>
                <a:gd name="T75" fmla="*/ 595 h 3945"/>
                <a:gd name="T76" fmla="*/ 5958 w 6554"/>
                <a:gd name="T77" fmla="*/ 595 h 3945"/>
                <a:gd name="T78" fmla="*/ 5958 w 6554"/>
                <a:gd name="T79" fmla="*/ 1675 h 3945"/>
                <a:gd name="T80" fmla="*/ 6004 w 6554"/>
                <a:gd name="T81" fmla="*/ 1701 h 3945"/>
                <a:gd name="T82" fmla="*/ 6554 w 6554"/>
                <a:gd name="T83" fmla="*/ 2067 h 3945"/>
                <a:gd name="T84" fmla="*/ 6554 w 6554"/>
                <a:gd name="T85" fmla="*/ 297 h 3945"/>
                <a:gd name="T86" fmla="*/ 6256 w 6554"/>
                <a:gd name="T87" fmla="*/ 0 h 3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54" h="3945">
                  <a:moveTo>
                    <a:pt x="6256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3945"/>
                  </a:lnTo>
                  <a:cubicBezTo>
                    <a:pt x="83" y="3900"/>
                    <a:pt x="177" y="3873"/>
                    <a:pt x="278" y="3873"/>
                  </a:cubicBezTo>
                  <a:lnTo>
                    <a:pt x="596" y="3873"/>
                  </a:lnTo>
                  <a:lnTo>
                    <a:pt x="596" y="3723"/>
                  </a:lnTo>
                  <a:lnTo>
                    <a:pt x="1489" y="3723"/>
                  </a:lnTo>
                  <a:cubicBezTo>
                    <a:pt x="1572" y="3723"/>
                    <a:pt x="1638" y="3657"/>
                    <a:pt x="1638" y="3574"/>
                  </a:cubicBezTo>
                  <a:cubicBezTo>
                    <a:pt x="1638" y="3493"/>
                    <a:pt x="1572" y="3426"/>
                    <a:pt x="1489" y="3426"/>
                  </a:cubicBezTo>
                  <a:lnTo>
                    <a:pt x="596" y="3426"/>
                  </a:lnTo>
                  <a:lnTo>
                    <a:pt x="596" y="1787"/>
                  </a:lnTo>
                  <a:lnTo>
                    <a:pt x="1638" y="1787"/>
                  </a:lnTo>
                  <a:lnTo>
                    <a:pt x="1638" y="2681"/>
                  </a:lnTo>
                  <a:cubicBezTo>
                    <a:pt x="1638" y="2763"/>
                    <a:pt x="1705" y="2830"/>
                    <a:pt x="1787" y="2830"/>
                  </a:cubicBezTo>
                  <a:lnTo>
                    <a:pt x="2532" y="2830"/>
                  </a:lnTo>
                  <a:cubicBezTo>
                    <a:pt x="2615" y="2830"/>
                    <a:pt x="2682" y="2763"/>
                    <a:pt x="2682" y="2681"/>
                  </a:cubicBezTo>
                  <a:cubicBezTo>
                    <a:pt x="2682" y="2599"/>
                    <a:pt x="2615" y="2532"/>
                    <a:pt x="2532" y="2532"/>
                  </a:cubicBezTo>
                  <a:lnTo>
                    <a:pt x="1937" y="2532"/>
                  </a:lnTo>
                  <a:lnTo>
                    <a:pt x="1937" y="1638"/>
                  </a:lnTo>
                  <a:cubicBezTo>
                    <a:pt x="1937" y="1556"/>
                    <a:pt x="1870" y="1489"/>
                    <a:pt x="1787" y="1489"/>
                  </a:cubicBezTo>
                  <a:lnTo>
                    <a:pt x="596" y="1489"/>
                  </a:lnTo>
                  <a:lnTo>
                    <a:pt x="596" y="595"/>
                  </a:lnTo>
                  <a:lnTo>
                    <a:pt x="2532" y="595"/>
                  </a:lnTo>
                  <a:lnTo>
                    <a:pt x="2532" y="1936"/>
                  </a:lnTo>
                  <a:cubicBezTo>
                    <a:pt x="2532" y="2018"/>
                    <a:pt x="2599" y="2085"/>
                    <a:pt x="2682" y="2085"/>
                  </a:cubicBezTo>
                  <a:cubicBezTo>
                    <a:pt x="2764" y="2085"/>
                    <a:pt x="2830" y="2018"/>
                    <a:pt x="2830" y="1936"/>
                  </a:cubicBezTo>
                  <a:lnTo>
                    <a:pt x="2830" y="595"/>
                  </a:lnTo>
                  <a:lnTo>
                    <a:pt x="4245" y="595"/>
                  </a:lnTo>
                  <a:lnTo>
                    <a:pt x="4245" y="1489"/>
                  </a:lnTo>
                  <a:lnTo>
                    <a:pt x="3724" y="1489"/>
                  </a:lnTo>
                  <a:cubicBezTo>
                    <a:pt x="3642" y="1489"/>
                    <a:pt x="3575" y="1556"/>
                    <a:pt x="3575" y="1638"/>
                  </a:cubicBezTo>
                  <a:cubicBezTo>
                    <a:pt x="3575" y="1720"/>
                    <a:pt x="3642" y="1787"/>
                    <a:pt x="3724" y="1787"/>
                  </a:cubicBezTo>
                  <a:lnTo>
                    <a:pt x="5065" y="1787"/>
                  </a:lnTo>
                  <a:cubicBezTo>
                    <a:pt x="5147" y="1787"/>
                    <a:pt x="5213" y="1720"/>
                    <a:pt x="5213" y="1638"/>
                  </a:cubicBezTo>
                  <a:cubicBezTo>
                    <a:pt x="5213" y="1556"/>
                    <a:pt x="5146" y="1489"/>
                    <a:pt x="5065" y="1489"/>
                  </a:cubicBezTo>
                  <a:lnTo>
                    <a:pt x="4543" y="1489"/>
                  </a:lnTo>
                  <a:lnTo>
                    <a:pt x="4543" y="595"/>
                  </a:lnTo>
                  <a:lnTo>
                    <a:pt x="5958" y="595"/>
                  </a:lnTo>
                  <a:lnTo>
                    <a:pt x="5958" y="1675"/>
                  </a:lnTo>
                  <a:cubicBezTo>
                    <a:pt x="5974" y="1683"/>
                    <a:pt x="5989" y="1691"/>
                    <a:pt x="6004" y="1701"/>
                  </a:cubicBezTo>
                  <a:lnTo>
                    <a:pt x="6554" y="2067"/>
                  </a:lnTo>
                  <a:lnTo>
                    <a:pt x="6554" y="297"/>
                  </a:lnTo>
                  <a:cubicBezTo>
                    <a:pt x="6554" y="133"/>
                    <a:pt x="6420" y="0"/>
                    <a:pt x="62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2">
              <a:extLst>
                <a:ext uri="{FF2B5EF4-FFF2-40B4-BE49-F238E27FC236}">
                  <a16:creationId xmlns:a16="http://schemas.microsoft.com/office/drawing/2014/main" id="{C55F4D7C-DEF4-49BE-8F6F-3D06625D1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811713"/>
              <a:ext cx="257175" cy="139700"/>
            </a:xfrm>
            <a:custGeom>
              <a:avLst/>
              <a:gdLst>
                <a:gd name="T0" fmla="*/ 5959 w 6554"/>
                <a:gd name="T1" fmla="*/ 393 h 3557"/>
                <a:gd name="T2" fmla="*/ 5959 w 6554"/>
                <a:gd name="T3" fmla="*/ 1026 h 3557"/>
                <a:gd name="T4" fmla="*/ 4915 w 6554"/>
                <a:gd name="T5" fmla="*/ 1026 h 3557"/>
                <a:gd name="T6" fmla="*/ 4915 w 6554"/>
                <a:gd name="T7" fmla="*/ 430 h 3557"/>
                <a:gd name="T8" fmla="*/ 4766 w 6554"/>
                <a:gd name="T9" fmla="*/ 281 h 3557"/>
                <a:gd name="T10" fmla="*/ 4618 w 6554"/>
                <a:gd name="T11" fmla="*/ 430 h 3557"/>
                <a:gd name="T12" fmla="*/ 4618 w 6554"/>
                <a:gd name="T13" fmla="*/ 2217 h 3557"/>
                <a:gd name="T14" fmla="*/ 4766 w 6554"/>
                <a:gd name="T15" fmla="*/ 2366 h 3557"/>
                <a:gd name="T16" fmla="*/ 4915 w 6554"/>
                <a:gd name="T17" fmla="*/ 2217 h 3557"/>
                <a:gd name="T18" fmla="*/ 4915 w 6554"/>
                <a:gd name="T19" fmla="*/ 1323 h 3557"/>
                <a:gd name="T20" fmla="*/ 5959 w 6554"/>
                <a:gd name="T21" fmla="*/ 1323 h 3557"/>
                <a:gd name="T22" fmla="*/ 5959 w 6554"/>
                <a:gd name="T23" fmla="*/ 2962 h 3557"/>
                <a:gd name="T24" fmla="*/ 3575 w 6554"/>
                <a:gd name="T25" fmla="*/ 2962 h 3557"/>
                <a:gd name="T26" fmla="*/ 3575 w 6554"/>
                <a:gd name="T27" fmla="*/ 1770 h 3557"/>
                <a:gd name="T28" fmla="*/ 4022 w 6554"/>
                <a:gd name="T29" fmla="*/ 1770 h 3557"/>
                <a:gd name="T30" fmla="*/ 4171 w 6554"/>
                <a:gd name="T31" fmla="*/ 1621 h 3557"/>
                <a:gd name="T32" fmla="*/ 4022 w 6554"/>
                <a:gd name="T33" fmla="*/ 1472 h 3557"/>
                <a:gd name="T34" fmla="*/ 3426 w 6554"/>
                <a:gd name="T35" fmla="*/ 1472 h 3557"/>
                <a:gd name="T36" fmla="*/ 3277 w 6554"/>
                <a:gd name="T37" fmla="*/ 1621 h 3557"/>
                <a:gd name="T38" fmla="*/ 3277 w 6554"/>
                <a:gd name="T39" fmla="*/ 2217 h 3557"/>
                <a:gd name="T40" fmla="*/ 1937 w 6554"/>
                <a:gd name="T41" fmla="*/ 2217 h 3557"/>
                <a:gd name="T42" fmla="*/ 1788 w 6554"/>
                <a:gd name="T43" fmla="*/ 2366 h 3557"/>
                <a:gd name="T44" fmla="*/ 1937 w 6554"/>
                <a:gd name="T45" fmla="*/ 2515 h 3557"/>
                <a:gd name="T46" fmla="*/ 3277 w 6554"/>
                <a:gd name="T47" fmla="*/ 2515 h 3557"/>
                <a:gd name="T48" fmla="*/ 3277 w 6554"/>
                <a:gd name="T49" fmla="*/ 2961 h 3557"/>
                <a:gd name="T50" fmla="*/ 596 w 6554"/>
                <a:gd name="T51" fmla="*/ 2961 h 3557"/>
                <a:gd name="T52" fmla="*/ 596 w 6554"/>
                <a:gd name="T53" fmla="*/ 2068 h 3557"/>
                <a:gd name="T54" fmla="*/ 278 w 6554"/>
                <a:gd name="T55" fmla="*/ 2068 h 3557"/>
                <a:gd name="T56" fmla="*/ 0 w 6554"/>
                <a:gd name="T57" fmla="*/ 1996 h 3557"/>
                <a:gd name="T58" fmla="*/ 0 w 6554"/>
                <a:gd name="T59" fmla="*/ 3259 h 3557"/>
                <a:gd name="T60" fmla="*/ 298 w 6554"/>
                <a:gd name="T61" fmla="*/ 3557 h 3557"/>
                <a:gd name="T62" fmla="*/ 6256 w 6554"/>
                <a:gd name="T63" fmla="*/ 3557 h 3557"/>
                <a:gd name="T64" fmla="*/ 6554 w 6554"/>
                <a:gd name="T65" fmla="*/ 3259 h 3557"/>
                <a:gd name="T66" fmla="*/ 6554 w 6554"/>
                <a:gd name="T67" fmla="*/ 0 h 3557"/>
                <a:gd name="T68" fmla="*/ 6004 w 6554"/>
                <a:gd name="T69" fmla="*/ 367 h 3557"/>
                <a:gd name="T70" fmla="*/ 5959 w 6554"/>
                <a:gd name="T71" fmla="*/ 393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54" h="3557">
                  <a:moveTo>
                    <a:pt x="5959" y="393"/>
                  </a:moveTo>
                  <a:lnTo>
                    <a:pt x="5959" y="1026"/>
                  </a:lnTo>
                  <a:lnTo>
                    <a:pt x="4915" y="1026"/>
                  </a:lnTo>
                  <a:lnTo>
                    <a:pt x="4915" y="430"/>
                  </a:lnTo>
                  <a:cubicBezTo>
                    <a:pt x="4915" y="347"/>
                    <a:pt x="4849" y="281"/>
                    <a:pt x="4766" y="281"/>
                  </a:cubicBezTo>
                  <a:cubicBezTo>
                    <a:pt x="4685" y="281"/>
                    <a:pt x="4618" y="347"/>
                    <a:pt x="4618" y="430"/>
                  </a:cubicBezTo>
                  <a:lnTo>
                    <a:pt x="4618" y="2217"/>
                  </a:lnTo>
                  <a:cubicBezTo>
                    <a:pt x="4618" y="2300"/>
                    <a:pt x="4685" y="2366"/>
                    <a:pt x="4766" y="2366"/>
                  </a:cubicBezTo>
                  <a:cubicBezTo>
                    <a:pt x="4849" y="2366"/>
                    <a:pt x="4915" y="2299"/>
                    <a:pt x="4915" y="2217"/>
                  </a:cubicBezTo>
                  <a:lnTo>
                    <a:pt x="4915" y="1323"/>
                  </a:lnTo>
                  <a:lnTo>
                    <a:pt x="5959" y="1323"/>
                  </a:lnTo>
                  <a:lnTo>
                    <a:pt x="5959" y="2962"/>
                  </a:lnTo>
                  <a:lnTo>
                    <a:pt x="3575" y="2962"/>
                  </a:lnTo>
                  <a:lnTo>
                    <a:pt x="3575" y="1770"/>
                  </a:lnTo>
                  <a:lnTo>
                    <a:pt x="4022" y="1770"/>
                  </a:lnTo>
                  <a:cubicBezTo>
                    <a:pt x="4105" y="1770"/>
                    <a:pt x="4171" y="1704"/>
                    <a:pt x="4171" y="1621"/>
                  </a:cubicBezTo>
                  <a:cubicBezTo>
                    <a:pt x="4171" y="1539"/>
                    <a:pt x="4104" y="1472"/>
                    <a:pt x="4022" y="1472"/>
                  </a:cubicBezTo>
                  <a:lnTo>
                    <a:pt x="3426" y="1472"/>
                  </a:lnTo>
                  <a:cubicBezTo>
                    <a:pt x="3344" y="1472"/>
                    <a:pt x="3277" y="1539"/>
                    <a:pt x="3277" y="1621"/>
                  </a:cubicBezTo>
                  <a:lnTo>
                    <a:pt x="3277" y="2217"/>
                  </a:lnTo>
                  <a:lnTo>
                    <a:pt x="1937" y="2217"/>
                  </a:lnTo>
                  <a:cubicBezTo>
                    <a:pt x="1854" y="2217"/>
                    <a:pt x="1788" y="2284"/>
                    <a:pt x="1788" y="2366"/>
                  </a:cubicBezTo>
                  <a:cubicBezTo>
                    <a:pt x="1788" y="2448"/>
                    <a:pt x="1854" y="2515"/>
                    <a:pt x="1937" y="2515"/>
                  </a:cubicBezTo>
                  <a:lnTo>
                    <a:pt x="3277" y="2515"/>
                  </a:lnTo>
                  <a:lnTo>
                    <a:pt x="3277" y="2961"/>
                  </a:lnTo>
                  <a:lnTo>
                    <a:pt x="596" y="2961"/>
                  </a:lnTo>
                  <a:lnTo>
                    <a:pt x="596" y="2068"/>
                  </a:lnTo>
                  <a:lnTo>
                    <a:pt x="278" y="2068"/>
                  </a:lnTo>
                  <a:cubicBezTo>
                    <a:pt x="177" y="2068"/>
                    <a:pt x="83" y="2040"/>
                    <a:pt x="0" y="1996"/>
                  </a:cubicBezTo>
                  <a:lnTo>
                    <a:pt x="0" y="3259"/>
                  </a:lnTo>
                  <a:cubicBezTo>
                    <a:pt x="0" y="3424"/>
                    <a:pt x="134" y="3557"/>
                    <a:pt x="298" y="3557"/>
                  </a:cubicBezTo>
                  <a:lnTo>
                    <a:pt x="6256" y="3557"/>
                  </a:lnTo>
                  <a:cubicBezTo>
                    <a:pt x="6421" y="3557"/>
                    <a:pt x="6554" y="3424"/>
                    <a:pt x="6554" y="3259"/>
                  </a:cubicBezTo>
                  <a:lnTo>
                    <a:pt x="6554" y="0"/>
                  </a:lnTo>
                  <a:lnTo>
                    <a:pt x="6004" y="367"/>
                  </a:lnTo>
                  <a:cubicBezTo>
                    <a:pt x="5989" y="377"/>
                    <a:pt x="5974" y="385"/>
                    <a:pt x="5959" y="3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3">
              <a:extLst>
                <a:ext uri="{FF2B5EF4-FFF2-40B4-BE49-F238E27FC236}">
                  <a16:creationId xmlns:a16="http://schemas.microsoft.com/office/drawing/2014/main" id="{9A3E5C19-7E7B-49EE-BF44-0971E880E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768851"/>
              <a:ext cx="257175" cy="112713"/>
            </a:xfrm>
            <a:custGeom>
              <a:avLst/>
              <a:gdLst>
                <a:gd name="T0" fmla="*/ 6454 w 6554"/>
                <a:gd name="T1" fmla="*/ 447 h 2867"/>
                <a:gd name="T2" fmla="*/ 5858 w 6554"/>
                <a:gd name="T3" fmla="*/ 49 h 2867"/>
                <a:gd name="T4" fmla="*/ 5629 w 6554"/>
                <a:gd name="T5" fmla="*/ 38 h 2867"/>
                <a:gd name="T6" fmla="*/ 5511 w 6554"/>
                <a:gd name="T7" fmla="*/ 235 h 2867"/>
                <a:gd name="T8" fmla="*/ 5511 w 6554"/>
                <a:gd name="T9" fmla="*/ 335 h 2867"/>
                <a:gd name="T10" fmla="*/ 3744 w 6554"/>
                <a:gd name="T11" fmla="*/ 335 h 2867"/>
                <a:gd name="T12" fmla="*/ 3446 w 6554"/>
                <a:gd name="T13" fmla="*/ 633 h 2867"/>
                <a:gd name="T14" fmla="*/ 3446 w 6554"/>
                <a:gd name="T15" fmla="*/ 1527 h 2867"/>
                <a:gd name="T16" fmla="*/ 2552 w 6554"/>
                <a:gd name="T17" fmla="*/ 1527 h 2867"/>
                <a:gd name="T18" fmla="*/ 2255 w 6554"/>
                <a:gd name="T19" fmla="*/ 1824 h 2867"/>
                <a:gd name="T20" fmla="*/ 2255 w 6554"/>
                <a:gd name="T21" fmla="*/ 2271 h 2867"/>
                <a:gd name="T22" fmla="*/ 298 w 6554"/>
                <a:gd name="T23" fmla="*/ 2271 h 2867"/>
                <a:gd name="T24" fmla="*/ 0 w 6554"/>
                <a:gd name="T25" fmla="*/ 2569 h 2867"/>
                <a:gd name="T26" fmla="*/ 298 w 6554"/>
                <a:gd name="T27" fmla="*/ 2867 h 2867"/>
                <a:gd name="T28" fmla="*/ 2552 w 6554"/>
                <a:gd name="T29" fmla="*/ 2867 h 2867"/>
                <a:gd name="T30" fmla="*/ 2850 w 6554"/>
                <a:gd name="T31" fmla="*/ 2569 h 2867"/>
                <a:gd name="T32" fmla="*/ 2850 w 6554"/>
                <a:gd name="T33" fmla="*/ 2122 h 2867"/>
                <a:gd name="T34" fmla="*/ 3744 w 6554"/>
                <a:gd name="T35" fmla="*/ 2122 h 2867"/>
                <a:gd name="T36" fmla="*/ 4042 w 6554"/>
                <a:gd name="T37" fmla="*/ 1824 h 2867"/>
                <a:gd name="T38" fmla="*/ 4042 w 6554"/>
                <a:gd name="T39" fmla="*/ 930 h 2867"/>
                <a:gd name="T40" fmla="*/ 5511 w 6554"/>
                <a:gd name="T41" fmla="*/ 930 h 2867"/>
                <a:gd name="T42" fmla="*/ 5511 w 6554"/>
                <a:gd name="T43" fmla="*/ 1030 h 2867"/>
                <a:gd name="T44" fmla="*/ 5629 w 6554"/>
                <a:gd name="T45" fmla="*/ 1227 h 2867"/>
                <a:gd name="T46" fmla="*/ 5735 w 6554"/>
                <a:gd name="T47" fmla="*/ 1254 h 2867"/>
                <a:gd name="T48" fmla="*/ 5859 w 6554"/>
                <a:gd name="T49" fmla="*/ 1216 h 2867"/>
                <a:gd name="T50" fmla="*/ 6455 w 6554"/>
                <a:gd name="T51" fmla="*/ 819 h 2867"/>
                <a:gd name="T52" fmla="*/ 6554 w 6554"/>
                <a:gd name="T53" fmla="*/ 633 h 2867"/>
                <a:gd name="T54" fmla="*/ 6454 w 6554"/>
                <a:gd name="T55" fmla="*/ 447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54" h="2867">
                  <a:moveTo>
                    <a:pt x="6454" y="447"/>
                  </a:moveTo>
                  <a:lnTo>
                    <a:pt x="5858" y="49"/>
                  </a:lnTo>
                  <a:cubicBezTo>
                    <a:pt x="5791" y="4"/>
                    <a:pt x="5702" y="0"/>
                    <a:pt x="5629" y="38"/>
                  </a:cubicBezTo>
                  <a:cubicBezTo>
                    <a:pt x="5557" y="77"/>
                    <a:pt x="5511" y="153"/>
                    <a:pt x="5511" y="235"/>
                  </a:cubicBezTo>
                  <a:lnTo>
                    <a:pt x="5511" y="335"/>
                  </a:lnTo>
                  <a:lnTo>
                    <a:pt x="3744" y="335"/>
                  </a:lnTo>
                  <a:cubicBezTo>
                    <a:pt x="3580" y="335"/>
                    <a:pt x="3446" y="469"/>
                    <a:pt x="3446" y="633"/>
                  </a:cubicBezTo>
                  <a:lnTo>
                    <a:pt x="3446" y="1527"/>
                  </a:lnTo>
                  <a:lnTo>
                    <a:pt x="2552" y="1527"/>
                  </a:lnTo>
                  <a:cubicBezTo>
                    <a:pt x="2388" y="1527"/>
                    <a:pt x="2255" y="1660"/>
                    <a:pt x="2255" y="1824"/>
                  </a:cubicBezTo>
                  <a:lnTo>
                    <a:pt x="2255" y="2271"/>
                  </a:lnTo>
                  <a:lnTo>
                    <a:pt x="298" y="2271"/>
                  </a:lnTo>
                  <a:cubicBezTo>
                    <a:pt x="134" y="2271"/>
                    <a:pt x="0" y="2404"/>
                    <a:pt x="0" y="2569"/>
                  </a:cubicBezTo>
                  <a:cubicBezTo>
                    <a:pt x="0" y="2733"/>
                    <a:pt x="134" y="2867"/>
                    <a:pt x="298" y="2867"/>
                  </a:cubicBezTo>
                  <a:lnTo>
                    <a:pt x="2552" y="2867"/>
                  </a:lnTo>
                  <a:cubicBezTo>
                    <a:pt x="2717" y="2867"/>
                    <a:pt x="2850" y="2733"/>
                    <a:pt x="2850" y="2569"/>
                  </a:cubicBezTo>
                  <a:lnTo>
                    <a:pt x="2850" y="2122"/>
                  </a:lnTo>
                  <a:lnTo>
                    <a:pt x="3744" y="2122"/>
                  </a:lnTo>
                  <a:cubicBezTo>
                    <a:pt x="3908" y="2122"/>
                    <a:pt x="4042" y="1988"/>
                    <a:pt x="4042" y="1824"/>
                  </a:cubicBezTo>
                  <a:lnTo>
                    <a:pt x="4042" y="930"/>
                  </a:lnTo>
                  <a:lnTo>
                    <a:pt x="5511" y="930"/>
                  </a:lnTo>
                  <a:lnTo>
                    <a:pt x="5511" y="1030"/>
                  </a:lnTo>
                  <a:cubicBezTo>
                    <a:pt x="5511" y="1112"/>
                    <a:pt x="5557" y="1188"/>
                    <a:pt x="5629" y="1227"/>
                  </a:cubicBezTo>
                  <a:cubicBezTo>
                    <a:pt x="5662" y="1245"/>
                    <a:pt x="5698" y="1254"/>
                    <a:pt x="5735" y="1254"/>
                  </a:cubicBezTo>
                  <a:cubicBezTo>
                    <a:pt x="5778" y="1254"/>
                    <a:pt x="5821" y="1241"/>
                    <a:pt x="5859" y="1216"/>
                  </a:cubicBezTo>
                  <a:lnTo>
                    <a:pt x="6455" y="819"/>
                  </a:lnTo>
                  <a:cubicBezTo>
                    <a:pt x="6517" y="777"/>
                    <a:pt x="6554" y="708"/>
                    <a:pt x="6554" y="633"/>
                  </a:cubicBezTo>
                  <a:cubicBezTo>
                    <a:pt x="6554" y="558"/>
                    <a:pt x="6516" y="488"/>
                    <a:pt x="6454" y="4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522">
            <a:extLst>
              <a:ext uri="{FF2B5EF4-FFF2-40B4-BE49-F238E27FC236}">
                <a16:creationId xmlns:a16="http://schemas.microsoft.com/office/drawing/2014/main" id="{7354B701-E6ED-435C-9A2D-B7C20338C42F}"/>
              </a:ext>
            </a:extLst>
          </p:cNvPr>
          <p:cNvSpPr>
            <a:spLocks noEditPoints="1"/>
          </p:cNvSpPr>
          <p:nvPr/>
        </p:nvSpPr>
        <p:spPr bwMode="auto">
          <a:xfrm>
            <a:off x="6378485" y="1341146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DD3CE1-6489-4C82-8F91-526800C3781D}"/>
              </a:ext>
            </a:extLst>
          </p:cNvPr>
          <p:cNvSpPr txBox="1"/>
          <p:nvPr/>
        </p:nvSpPr>
        <p:spPr>
          <a:xfrm>
            <a:off x="6382893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77F617F-F232-4FD2-9022-437E35AE7035}"/>
              </a:ext>
            </a:extLst>
          </p:cNvPr>
          <p:cNvSpPr txBox="1"/>
          <p:nvPr/>
        </p:nvSpPr>
        <p:spPr>
          <a:xfrm>
            <a:off x="6380934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1F6FDA-E7EA-47D1-BB0B-0DBBAC38C5E9}"/>
              </a:ext>
            </a:extLst>
          </p:cNvPr>
          <p:cNvSpPr txBox="1"/>
          <p:nvPr/>
        </p:nvSpPr>
        <p:spPr>
          <a:xfrm>
            <a:off x="8889915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Time Schedule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5CA4031-1CD7-4A84-B6CF-4786ED3CBABB}"/>
              </a:ext>
            </a:extLst>
          </p:cNvPr>
          <p:cNvSpPr txBox="1"/>
          <p:nvPr/>
        </p:nvSpPr>
        <p:spPr>
          <a:xfrm>
            <a:off x="8887956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982616B-3787-45D4-BB59-2DC4ABEAC0DF}"/>
              </a:ext>
            </a:extLst>
          </p:cNvPr>
          <p:cNvSpPr txBox="1"/>
          <p:nvPr/>
        </p:nvSpPr>
        <p:spPr>
          <a:xfrm>
            <a:off x="6382893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FB3E813-6195-4434-BF85-DB716AF35EA9}"/>
              </a:ext>
            </a:extLst>
          </p:cNvPr>
          <p:cNvSpPr txBox="1"/>
          <p:nvPr/>
        </p:nvSpPr>
        <p:spPr>
          <a:xfrm>
            <a:off x="6380934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A579F5-2356-49C8-8351-0685370D7ACF}"/>
              </a:ext>
            </a:extLst>
          </p:cNvPr>
          <p:cNvSpPr txBox="1"/>
          <p:nvPr/>
        </p:nvSpPr>
        <p:spPr>
          <a:xfrm>
            <a:off x="8889915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Target Management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8C2895-F9EB-43C0-ADB7-988C53186F2B}"/>
              </a:ext>
            </a:extLst>
          </p:cNvPr>
          <p:cNvSpPr txBox="1"/>
          <p:nvPr/>
        </p:nvSpPr>
        <p:spPr>
          <a:xfrm>
            <a:off x="8887956" y="2117623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2B09EF7-BB39-4D53-91E6-1DA698CACEE8}"/>
              </a:ext>
            </a:extLst>
          </p:cNvPr>
          <p:cNvSpPr txBox="1"/>
          <p:nvPr/>
        </p:nvSpPr>
        <p:spPr>
          <a:xfrm>
            <a:off x="6382893" y="452085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 Text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676CE2D-46A2-4467-8505-AD579336D97A}"/>
              </a:ext>
            </a:extLst>
          </p:cNvPr>
          <p:cNvSpPr txBox="1"/>
          <p:nvPr/>
        </p:nvSpPr>
        <p:spPr>
          <a:xfrm>
            <a:off x="6380934" y="4760951"/>
            <a:ext cx="4713784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65FA196-B270-4182-B510-B0D958114382}"/>
              </a:ext>
            </a:extLst>
          </p:cNvPr>
          <p:cNvSpPr txBox="1"/>
          <p:nvPr/>
        </p:nvSpPr>
        <p:spPr>
          <a:xfrm>
            <a:off x="1092101" y="1503193"/>
            <a:ext cx="3401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Options.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25595C2-C1BF-40E7-94A4-839F8197878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B7BA506-3B47-430F-B319-2E509D354F2A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B66D548E-538E-4E49-A5EC-AA8647DECE26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73" name="Footer Placeholder 9">
            <a:extLst>
              <a:ext uri="{FF2B5EF4-FFF2-40B4-BE49-F238E27FC236}">
                <a16:creationId xmlns:a16="http://schemas.microsoft.com/office/drawing/2014/main" id="{E483968C-701E-4E3F-B916-0EE655CBF8FE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74" name="Slide Number Placeholder 10">
            <a:extLst>
              <a:ext uri="{FF2B5EF4-FFF2-40B4-BE49-F238E27FC236}">
                <a16:creationId xmlns:a16="http://schemas.microsoft.com/office/drawing/2014/main" id="{9A5D3D2C-7890-4AC3-AF51-52D70B54C017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6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8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6860E43-7E22-4749-957E-8B3078234369}"/>
              </a:ext>
            </a:extLst>
          </p:cNvPr>
          <p:cNvGrpSpPr/>
          <p:nvPr/>
        </p:nvGrpSpPr>
        <p:grpSpPr>
          <a:xfrm>
            <a:off x="1364442" y="4312243"/>
            <a:ext cx="246742" cy="209468"/>
            <a:chOff x="2576513" y="4716463"/>
            <a:chExt cx="258763" cy="214313"/>
          </a:xfrm>
          <a:solidFill>
            <a:schemeClr val="bg1"/>
          </a:solidFill>
        </p:grpSpPr>
        <p:sp>
          <p:nvSpPr>
            <p:cNvPr id="89" name="Freeform 419">
              <a:extLst>
                <a:ext uri="{FF2B5EF4-FFF2-40B4-BE49-F238E27FC236}">
                  <a16:creationId xmlns:a16="http://schemas.microsoft.com/office/drawing/2014/main" id="{720F5E9A-79B0-4577-A587-DCDFB3269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4727576"/>
              <a:ext cx="225425" cy="203200"/>
            </a:xfrm>
            <a:custGeom>
              <a:avLst/>
              <a:gdLst>
                <a:gd name="T0" fmla="*/ 4383 w 5742"/>
                <a:gd name="T1" fmla="*/ 550 h 5187"/>
                <a:gd name="T2" fmla="*/ 2217 w 5742"/>
                <a:gd name="T3" fmla="*/ 362 h 5187"/>
                <a:gd name="T4" fmla="*/ 1550 w 5742"/>
                <a:gd name="T5" fmla="*/ 1826 h 5187"/>
                <a:gd name="T6" fmla="*/ 1934 w 5742"/>
                <a:gd name="T7" fmla="*/ 2382 h 5187"/>
                <a:gd name="T8" fmla="*/ 2512 w 5742"/>
                <a:gd name="T9" fmla="*/ 2116 h 5187"/>
                <a:gd name="T10" fmla="*/ 2822 w 5742"/>
                <a:gd name="T11" fmla="*/ 1604 h 5187"/>
                <a:gd name="T12" fmla="*/ 4842 w 5742"/>
                <a:gd name="T13" fmla="*/ 3295 h 5187"/>
                <a:gd name="T14" fmla="*/ 4602 w 5742"/>
                <a:gd name="T15" fmla="*/ 3535 h 5187"/>
                <a:gd name="T16" fmla="*/ 3997 w 5742"/>
                <a:gd name="T17" fmla="*/ 3123 h 5187"/>
                <a:gd name="T18" fmla="*/ 4409 w 5742"/>
                <a:gd name="T19" fmla="*/ 3728 h 5187"/>
                <a:gd name="T20" fmla="*/ 4169 w 5742"/>
                <a:gd name="T21" fmla="*/ 3969 h 5187"/>
                <a:gd name="T22" fmla="*/ 3564 w 5742"/>
                <a:gd name="T23" fmla="*/ 3556 h 5187"/>
                <a:gd name="T24" fmla="*/ 3976 w 5742"/>
                <a:gd name="T25" fmla="*/ 4161 h 5187"/>
                <a:gd name="T26" fmla="*/ 3736 w 5742"/>
                <a:gd name="T27" fmla="*/ 4402 h 5187"/>
                <a:gd name="T28" fmla="*/ 3131 w 5742"/>
                <a:gd name="T29" fmla="*/ 3989 h 5187"/>
                <a:gd name="T30" fmla="*/ 3543 w 5742"/>
                <a:gd name="T31" fmla="*/ 4594 h 5187"/>
                <a:gd name="T32" fmla="*/ 3303 w 5742"/>
                <a:gd name="T33" fmla="*/ 4835 h 5187"/>
                <a:gd name="T34" fmla="*/ 2745 w 5742"/>
                <a:gd name="T35" fmla="*/ 3960 h 5187"/>
                <a:gd name="T36" fmla="*/ 2313 w 5742"/>
                <a:gd name="T37" fmla="*/ 3527 h 5187"/>
                <a:gd name="T38" fmla="*/ 1879 w 5742"/>
                <a:gd name="T39" fmla="*/ 3094 h 5187"/>
                <a:gd name="T40" fmla="*/ 1446 w 5742"/>
                <a:gd name="T41" fmla="*/ 2661 h 5187"/>
                <a:gd name="T42" fmla="*/ 245 w 5742"/>
                <a:gd name="T43" fmla="*/ 1805 h 5187"/>
                <a:gd name="T44" fmla="*/ 52 w 5742"/>
                <a:gd name="T45" fmla="*/ 1997 h 5187"/>
                <a:gd name="T46" fmla="*/ 624 w 5742"/>
                <a:gd name="T47" fmla="*/ 3051 h 5187"/>
                <a:gd name="T48" fmla="*/ 1057 w 5742"/>
                <a:gd name="T49" fmla="*/ 3483 h 5187"/>
                <a:gd name="T50" fmla="*/ 1490 w 5742"/>
                <a:gd name="T51" fmla="*/ 3917 h 5187"/>
                <a:gd name="T52" fmla="*/ 1923 w 5742"/>
                <a:gd name="T53" fmla="*/ 4350 h 5187"/>
                <a:gd name="T54" fmla="*/ 2356 w 5742"/>
                <a:gd name="T55" fmla="*/ 4783 h 5187"/>
                <a:gd name="T56" fmla="*/ 3110 w 5742"/>
                <a:gd name="T57" fmla="*/ 5028 h 5187"/>
                <a:gd name="T58" fmla="*/ 3847 w 5742"/>
                <a:gd name="T59" fmla="*/ 4706 h 5187"/>
                <a:gd name="T60" fmla="*/ 4281 w 5742"/>
                <a:gd name="T61" fmla="*/ 4273 h 5187"/>
                <a:gd name="T62" fmla="*/ 4714 w 5742"/>
                <a:gd name="T63" fmla="*/ 3840 h 5187"/>
                <a:gd name="T64" fmla="*/ 5035 w 5742"/>
                <a:gd name="T65" fmla="*/ 3102 h 5187"/>
                <a:gd name="T66" fmla="*/ 5689 w 5742"/>
                <a:gd name="T67" fmla="*/ 2027 h 5187"/>
                <a:gd name="T68" fmla="*/ 4439 w 5742"/>
                <a:gd name="T69" fmla="*/ 583 h 5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2" h="5187">
                  <a:moveTo>
                    <a:pt x="4439" y="583"/>
                  </a:moveTo>
                  <a:cubicBezTo>
                    <a:pt x="4423" y="568"/>
                    <a:pt x="4404" y="557"/>
                    <a:pt x="4383" y="550"/>
                  </a:cubicBezTo>
                  <a:lnTo>
                    <a:pt x="3131" y="157"/>
                  </a:lnTo>
                  <a:cubicBezTo>
                    <a:pt x="2631" y="0"/>
                    <a:pt x="2305" y="274"/>
                    <a:pt x="2217" y="362"/>
                  </a:cubicBezTo>
                  <a:cubicBezTo>
                    <a:pt x="2166" y="413"/>
                    <a:pt x="2127" y="467"/>
                    <a:pt x="2107" y="514"/>
                  </a:cubicBezTo>
                  <a:lnTo>
                    <a:pt x="1550" y="1826"/>
                  </a:lnTo>
                  <a:cubicBezTo>
                    <a:pt x="1518" y="1901"/>
                    <a:pt x="1528" y="2001"/>
                    <a:pt x="1578" y="2100"/>
                  </a:cubicBezTo>
                  <a:cubicBezTo>
                    <a:pt x="1650" y="2242"/>
                    <a:pt x="1780" y="2345"/>
                    <a:pt x="1934" y="2382"/>
                  </a:cubicBezTo>
                  <a:cubicBezTo>
                    <a:pt x="2107" y="2424"/>
                    <a:pt x="2286" y="2367"/>
                    <a:pt x="2426" y="2228"/>
                  </a:cubicBezTo>
                  <a:cubicBezTo>
                    <a:pt x="2463" y="2191"/>
                    <a:pt x="2494" y="2150"/>
                    <a:pt x="2512" y="2116"/>
                  </a:cubicBezTo>
                  <a:lnTo>
                    <a:pt x="2700" y="1768"/>
                  </a:lnTo>
                  <a:cubicBezTo>
                    <a:pt x="2730" y="1711"/>
                    <a:pt x="2775" y="1651"/>
                    <a:pt x="2822" y="1604"/>
                  </a:cubicBezTo>
                  <a:cubicBezTo>
                    <a:pt x="2984" y="1443"/>
                    <a:pt x="3060" y="1517"/>
                    <a:pt x="3092" y="1548"/>
                  </a:cubicBezTo>
                  <a:cubicBezTo>
                    <a:pt x="3372" y="1818"/>
                    <a:pt x="4842" y="3295"/>
                    <a:pt x="4842" y="3295"/>
                  </a:cubicBezTo>
                  <a:cubicBezTo>
                    <a:pt x="4895" y="3347"/>
                    <a:pt x="4884" y="3446"/>
                    <a:pt x="4818" y="3512"/>
                  </a:cubicBezTo>
                  <a:cubicBezTo>
                    <a:pt x="4753" y="3576"/>
                    <a:pt x="4654" y="3588"/>
                    <a:pt x="4602" y="3535"/>
                  </a:cubicBezTo>
                  <a:lnTo>
                    <a:pt x="4189" y="3123"/>
                  </a:lnTo>
                  <a:cubicBezTo>
                    <a:pt x="4136" y="3070"/>
                    <a:pt x="4050" y="3070"/>
                    <a:pt x="3997" y="3123"/>
                  </a:cubicBezTo>
                  <a:cubicBezTo>
                    <a:pt x="3943" y="3176"/>
                    <a:pt x="3943" y="3262"/>
                    <a:pt x="3997" y="3315"/>
                  </a:cubicBezTo>
                  <a:lnTo>
                    <a:pt x="4409" y="3728"/>
                  </a:lnTo>
                  <a:cubicBezTo>
                    <a:pt x="4462" y="3781"/>
                    <a:pt x="4451" y="3879"/>
                    <a:pt x="4385" y="3945"/>
                  </a:cubicBezTo>
                  <a:cubicBezTo>
                    <a:pt x="4320" y="4010"/>
                    <a:pt x="4221" y="4021"/>
                    <a:pt x="4169" y="3969"/>
                  </a:cubicBezTo>
                  <a:lnTo>
                    <a:pt x="3756" y="3556"/>
                  </a:lnTo>
                  <a:cubicBezTo>
                    <a:pt x="3703" y="3503"/>
                    <a:pt x="3617" y="3503"/>
                    <a:pt x="3564" y="3556"/>
                  </a:cubicBezTo>
                  <a:cubicBezTo>
                    <a:pt x="3510" y="3609"/>
                    <a:pt x="3510" y="3695"/>
                    <a:pt x="3564" y="3749"/>
                  </a:cubicBezTo>
                  <a:lnTo>
                    <a:pt x="3976" y="4161"/>
                  </a:lnTo>
                  <a:cubicBezTo>
                    <a:pt x="4029" y="4214"/>
                    <a:pt x="4017" y="4312"/>
                    <a:pt x="3953" y="4378"/>
                  </a:cubicBezTo>
                  <a:cubicBezTo>
                    <a:pt x="3887" y="4443"/>
                    <a:pt x="3788" y="4454"/>
                    <a:pt x="3736" y="4402"/>
                  </a:cubicBezTo>
                  <a:lnTo>
                    <a:pt x="3323" y="3989"/>
                  </a:lnTo>
                  <a:cubicBezTo>
                    <a:pt x="3270" y="3936"/>
                    <a:pt x="3184" y="3936"/>
                    <a:pt x="3131" y="3989"/>
                  </a:cubicBezTo>
                  <a:cubicBezTo>
                    <a:pt x="3077" y="4042"/>
                    <a:pt x="3077" y="4129"/>
                    <a:pt x="3131" y="4181"/>
                  </a:cubicBezTo>
                  <a:lnTo>
                    <a:pt x="3543" y="4594"/>
                  </a:lnTo>
                  <a:cubicBezTo>
                    <a:pt x="3596" y="4647"/>
                    <a:pt x="3585" y="4746"/>
                    <a:pt x="3519" y="4811"/>
                  </a:cubicBezTo>
                  <a:cubicBezTo>
                    <a:pt x="3454" y="4876"/>
                    <a:pt x="3355" y="4887"/>
                    <a:pt x="3303" y="4835"/>
                  </a:cubicBezTo>
                  <a:lnTo>
                    <a:pt x="2800" y="4332"/>
                  </a:lnTo>
                  <a:cubicBezTo>
                    <a:pt x="2872" y="4224"/>
                    <a:pt x="2852" y="4067"/>
                    <a:pt x="2745" y="3960"/>
                  </a:cubicBezTo>
                  <a:cubicBezTo>
                    <a:pt x="2626" y="3841"/>
                    <a:pt x="2443" y="3830"/>
                    <a:pt x="2337" y="3936"/>
                  </a:cubicBezTo>
                  <a:cubicBezTo>
                    <a:pt x="2443" y="3830"/>
                    <a:pt x="2432" y="3646"/>
                    <a:pt x="2313" y="3527"/>
                  </a:cubicBezTo>
                  <a:cubicBezTo>
                    <a:pt x="2193" y="3408"/>
                    <a:pt x="2010" y="3397"/>
                    <a:pt x="1904" y="3503"/>
                  </a:cubicBezTo>
                  <a:cubicBezTo>
                    <a:pt x="2010" y="3397"/>
                    <a:pt x="1999" y="3214"/>
                    <a:pt x="1879" y="3094"/>
                  </a:cubicBezTo>
                  <a:cubicBezTo>
                    <a:pt x="1760" y="2975"/>
                    <a:pt x="1577" y="2964"/>
                    <a:pt x="1470" y="3070"/>
                  </a:cubicBezTo>
                  <a:cubicBezTo>
                    <a:pt x="1577" y="2964"/>
                    <a:pt x="1566" y="2781"/>
                    <a:pt x="1446" y="2661"/>
                  </a:cubicBezTo>
                  <a:cubicBezTo>
                    <a:pt x="1334" y="2549"/>
                    <a:pt x="1168" y="2534"/>
                    <a:pt x="1059" y="2619"/>
                  </a:cubicBezTo>
                  <a:lnTo>
                    <a:pt x="245" y="1805"/>
                  </a:lnTo>
                  <a:cubicBezTo>
                    <a:pt x="192" y="1752"/>
                    <a:pt x="105" y="1752"/>
                    <a:pt x="52" y="1805"/>
                  </a:cubicBezTo>
                  <a:cubicBezTo>
                    <a:pt x="0" y="1858"/>
                    <a:pt x="0" y="1944"/>
                    <a:pt x="52" y="1997"/>
                  </a:cubicBezTo>
                  <a:lnTo>
                    <a:pt x="865" y="2810"/>
                  </a:lnTo>
                  <a:lnTo>
                    <a:pt x="624" y="3051"/>
                  </a:lnTo>
                  <a:cubicBezTo>
                    <a:pt x="518" y="3156"/>
                    <a:pt x="528" y="3340"/>
                    <a:pt x="648" y="3459"/>
                  </a:cubicBezTo>
                  <a:cubicBezTo>
                    <a:pt x="768" y="3579"/>
                    <a:pt x="950" y="3590"/>
                    <a:pt x="1057" y="3483"/>
                  </a:cubicBezTo>
                  <a:cubicBezTo>
                    <a:pt x="950" y="3590"/>
                    <a:pt x="961" y="3773"/>
                    <a:pt x="1081" y="3892"/>
                  </a:cubicBezTo>
                  <a:cubicBezTo>
                    <a:pt x="1200" y="4012"/>
                    <a:pt x="1384" y="4023"/>
                    <a:pt x="1490" y="3917"/>
                  </a:cubicBezTo>
                  <a:cubicBezTo>
                    <a:pt x="1384" y="4023"/>
                    <a:pt x="1395" y="4206"/>
                    <a:pt x="1514" y="4325"/>
                  </a:cubicBezTo>
                  <a:cubicBezTo>
                    <a:pt x="1634" y="4445"/>
                    <a:pt x="1817" y="4456"/>
                    <a:pt x="1923" y="4350"/>
                  </a:cubicBezTo>
                  <a:cubicBezTo>
                    <a:pt x="1817" y="4456"/>
                    <a:pt x="1828" y="4639"/>
                    <a:pt x="1947" y="4759"/>
                  </a:cubicBezTo>
                  <a:cubicBezTo>
                    <a:pt x="2067" y="4878"/>
                    <a:pt x="2250" y="4889"/>
                    <a:pt x="2356" y="4783"/>
                  </a:cubicBezTo>
                  <a:lnTo>
                    <a:pt x="2611" y="4528"/>
                  </a:lnTo>
                  <a:lnTo>
                    <a:pt x="3110" y="5028"/>
                  </a:lnTo>
                  <a:cubicBezTo>
                    <a:pt x="3270" y="5187"/>
                    <a:pt x="3539" y="5176"/>
                    <a:pt x="3712" y="5003"/>
                  </a:cubicBezTo>
                  <a:cubicBezTo>
                    <a:pt x="3796" y="4920"/>
                    <a:pt x="3841" y="4812"/>
                    <a:pt x="3847" y="4706"/>
                  </a:cubicBezTo>
                  <a:cubicBezTo>
                    <a:pt x="3953" y="4700"/>
                    <a:pt x="4061" y="4655"/>
                    <a:pt x="4145" y="4570"/>
                  </a:cubicBezTo>
                  <a:cubicBezTo>
                    <a:pt x="4229" y="4487"/>
                    <a:pt x="4274" y="4379"/>
                    <a:pt x="4281" y="4273"/>
                  </a:cubicBezTo>
                  <a:cubicBezTo>
                    <a:pt x="4387" y="4267"/>
                    <a:pt x="4494" y="4221"/>
                    <a:pt x="4578" y="4137"/>
                  </a:cubicBezTo>
                  <a:cubicBezTo>
                    <a:pt x="4663" y="4053"/>
                    <a:pt x="4708" y="3946"/>
                    <a:pt x="4714" y="3840"/>
                  </a:cubicBezTo>
                  <a:cubicBezTo>
                    <a:pt x="4820" y="3834"/>
                    <a:pt x="4927" y="3789"/>
                    <a:pt x="5011" y="3704"/>
                  </a:cubicBezTo>
                  <a:cubicBezTo>
                    <a:pt x="5184" y="3531"/>
                    <a:pt x="5194" y="3262"/>
                    <a:pt x="5035" y="3102"/>
                  </a:cubicBezTo>
                  <a:lnTo>
                    <a:pt x="4825" y="2892"/>
                  </a:lnTo>
                  <a:lnTo>
                    <a:pt x="5689" y="2027"/>
                  </a:lnTo>
                  <a:cubicBezTo>
                    <a:pt x="5742" y="1974"/>
                    <a:pt x="5742" y="1888"/>
                    <a:pt x="5689" y="1835"/>
                  </a:cubicBezTo>
                  <a:lnTo>
                    <a:pt x="4439" y="5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20">
              <a:extLst>
                <a:ext uri="{FF2B5EF4-FFF2-40B4-BE49-F238E27FC236}">
                  <a16:creationId xmlns:a16="http://schemas.microsoft.com/office/drawing/2014/main" id="{749F6856-8535-4427-9A9E-5A42B042CD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2726" y="4716463"/>
              <a:ext cx="82550" cy="80963"/>
            </a:xfrm>
            <a:custGeom>
              <a:avLst/>
              <a:gdLst>
                <a:gd name="T0" fmla="*/ 1978 w 2085"/>
                <a:gd name="T1" fmla="*/ 1182 h 2058"/>
                <a:gd name="T2" fmla="*/ 877 w 2085"/>
                <a:gd name="T3" fmla="*/ 80 h 2058"/>
                <a:gd name="T4" fmla="*/ 687 w 2085"/>
                <a:gd name="T5" fmla="*/ 0 h 2058"/>
                <a:gd name="T6" fmla="*/ 680 w 2085"/>
                <a:gd name="T7" fmla="*/ 0 h 2058"/>
                <a:gd name="T8" fmla="*/ 491 w 2085"/>
                <a:gd name="T9" fmla="*/ 80 h 2058"/>
                <a:gd name="T10" fmla="*/ 106 w 2085"/>
                <a:gd name="T11" fmla="*/ 465 h 2058"/>
                <a:gd name="T12" fmla="*/ 106 w 2085"/>
                <a:gd name="T13" fmla="*/ 850 h 2058"/>
                <a:gd name="T14" fmla="*/ 1208 w 2085"/>
                <a:gd name="T15" fmla="*/ 1952 h 2058"/>
                <a:gd name="T16" fmla="*/ 1593 w 2085"/>
                <a:gd name="T17" fmla="*/ 1952 h 2058"/>
                <a:gd name="T18" fmla="*/ 1978 w 2085"/>
                <a:gd name="T19" fmla="*/ 1567 h 2058"/>
                <a:gd name="T20" fmla="*/ 1978 w 2085"/>
                <a:gd name="T21" fmla="*/ 1182 h 2058"/>
                <a:gd name="T22" fmla="*/ 1400 w 2085"/>
                <a:gd name="T23" fmla="*/ 1743 h 2058"/>
                <a:gd name="T24" fmla="*/ 1176 w 2085"/>
                <a:gd name="T25" fmla="*/ 1519 h 2058"/>
                <a:gd name="T26" fmla="*/ 1400 w 2085"/>
                <a:gd name="T27" fmla="*/ 1296 h 2058"/>
                <a:gd name="T28" fmla="*/ 1624 w 2085"/>
                <a:gd name="T29" fmla="*/ 1519 h 2058"/>
                <a:gd name="T30" fmla="*/ 1400 w 2085"/>
                <a:gd name="T31" fmla="*/ 1743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5" h="2058">
                  <a:moveTo>
                    <a:pt x="1978" y="1182"/>
                  </a:moveTo>
                  <a:lnTo>
                    <a:pt x="877" y="80"/>
                  </a:lnTo>
                  <a:cubicBezTo>
                    <a:pt x="824" y="28"/>
                    <a:pt x="756" y="1"/>
                    <a:pt x="687" y="0"/>
                  </a:cubicBezTo>
                  <a:lnTo>
                    <a:pt x="680" y="0"/>
                  </a:lnTo>
                  <a:cubicBezTo>
                    <a:pt x="612" y="1"/>
                    <a:pt x="544" y="28"/>
                    <a:pt x="491" y="80"/>
                  </a:cubicBezTo>
                  <a:lnTo>
                    <a:pt x="106" y="465"/>
                  </a:lnTo>
                  <a:cubicBezTo>
                    <a:pt x="0" y="571"/>
                    <a:pt x="0" y="744"/>
                    <a:pt x="106" y="850"/>
                  </a:cubicBezTo>
                  <a:lnTo>
                    <a:pt x="1208" y="1952"/>
                  </a:lnTo>
                  <a:cubicBezTo>
                    <a:pt x="1315" y="2058"/>
                    <a:pt x="1487" y="2058"/>
                    <a:pt x="1593" y="1952"/>
                  </a:cubicBezTo>
                  <a:lnTo>
                    <a:pt x="1978" y="1567"/>
                  </a:lnTo>
                  <a:cubicBezTo>
                    <a:pt x="2085" y="1461"/>
                    <a:pt x="2085" y="1288"/>
                    <a:pt x="1978" y="1182"/>
                  </a:cubicBezTo>
                  <a:close/>
                  <a:moveTo>
                    <a:pt x="1400" y="1743"/>
                  </a:moveTo>
                  <a:cubicBezTo>
                    <a:pt x="1277" y="1743"/>
                    <a:pt x="1176" y="1643"/>
                    <a:pt x="1176" y="1519"/>
                  </a:cubicBezTo>
                  <a:cubicBezTo>
                    <a:pt x="1176" y="1396"/>
                    <a:pt x="1277" y="1296"/>
                    <a:pt x="1400" y="1296"/>
                  </a:cubicBezTo>
                  <a:cubicBezTo>
                    <a:pt x="1524" y="1296"/>
                    <a:pt x="1624" y="1396"/>
                    <a:pt x="1624" y="1519"/>
                  </a:cubicBezTo>
                  <a:cubicBezTo>
                    <a:pt x="1624" y="1643"/>
                    <a:pt x="1524" y="1743"/>
                    <a:pt x="1400" y="17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AD34122-92DD-4DD3-BEC4-9773B42997EC}"/>
              </a:ext>
            </a:extLst>
          </p:cNvPr>
          <p:cNvGrpSpPr/>
          <p:nvPr/>
        </p:nvGrpSpPr>
        <p:grpSpPr>
          <a:xfrm>
            <a:off x="3871464" y="4291295"/>
            <a:ext cx="245228" cy="251362"/>
            <a:chOff x="4083051" y="1906588"/>
            <a:chExt cx="257175" cy="257176"/>
          </a:xfrm>
          <a:solidFill>
            <a:schemeClr val="bg1"/>
          </a:solidFill>
        </p:grpSpPr>
        <p:sp>
          <p:nvSpPr>
            <p:cNvPr id="92" name="Freeform 510">
              <a:extLst>
                <a:ext uri="{FF2B5EF4-FFF2-40B4-BE49-F238E27FC236}">
                  <a16:creationId xmlns:a16="http://schemas.microsoft.com/office/drawing/2014/main" id="{648E6C74-69CB-41AE-ABFF-38F765EA3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1946276"/>
              <a:ext cx="222250" cy="217488"/>
            </a:xfrm>
            <a:custGeom>
              <a:avLst/>
              <a:gdLst>
                <a:gd name="T0" fmla="*/ 4833 w 5654"/>
                <a:gd name="T1" fmla="*/ 2115 h 5549"/>
                <a:gd name="T2" fmla="*/ 4796 w 5654"/>
                <a:gd name="T3" fmla="*/ 2153 h 5549"/>
                <a:gd name="T4" fmla="*/ 4310 w 5654"/>
                <a:gd name="T5" fmla="*/ 2537 h 5549"/>
                <a:gd name="T6" fmla="*/ 4796 w 5654"/>
                <a:gd name="T7" fmla="*/ 3536 h 5549"/>
                <a:gd name="T8" fmla="*/ 4668 w 5654"/>
                <a:gd name="T9" fmla="*/ 4669 h 5549"/>
                <a:gd name="T10" fmla="*/ 4063 w 5654"/>
                <a:gd name="T11" fmla="*/ 4879 h 5549"/>
                <a:gd name="T12" fmla="*/ 1826 w 5654"/>
                <a:gd name="T13" fmla="*/ 3722 h 5549"/>
                <a:gd name="T14" fmla="*/ 878 w 5654"/>
                <a:gd name="T15" fmla="*/ 879 h 5549"/>
                <a:gd name="T16" fmla="*/ 1482 w 5654"/>
                <a:gd name="T17" fmla="*/ 670 h 5549"/>
                <a:gd name="T18" fmla="*/ 3010 w 5654"/>
                <a:gd name="T19" fmla="*/ 1236 h 5549"/>
                <a:gd name="T20" fmla="*/ 3394 w 5654"/>
                <a:gd name="T21" fmla="*/ 752 h 5549"/>
                <a:gd name="T22" fmla="*/ 3433 w 5654"/>
                <a:gd name="T23" fmla="*/ 714 h 5549"/>
                <a:gd name="T24" fmla="*/ 1482 w 5654"/>
                <a:gd name="T25" fmla="*/ 0 h 5549"/>
                <a:gd name="T26" fmla="*/ 404 w 5654"/>
                <a:gd name="T27" fmla="*/ 406 h 5549"/>
                <a:gd name="T28" fmla="*/ 0 w 5654"/>
                <a:gd name="T29" fmla="*/ 1478 h 5549"/>
                <a:gd name="T30" fmla="*/ 0 w 5654"/>
                <a:gd name="T31" fmla="*/ 1493 h 5549"/>
                <a:gd name="T32" fmla="*/ 1352 w 5654"/>
                <a:gd name="T33" fmla="*/ 4196 h 5549"/>
                <a:gd name="T34" fmla="*/ 4063 w 5654"/>
                <a:gd name="T35" fmla="*/ 5549 h 5549"/>
                <a:gd name="T36" fmla="*/ 5142 w 5654"/>
                <a:gd name="T37" fmla="*/ 5143 h 5549"/>
                <a:gd name="T38" fmla="*/ 5440 w 5654"/>
                <a:gd name="T39" fmla="*/ 3353 h 5549"/>
                <a:gd name="T40" fmla="*/ 4833 w 5654"/>
                <a:gd name="T41" fmla="*/ 2115 h 5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54" h="5549">
                  <a:moveTo>
                    <a:pt x="4833" y="2115"/>
                  </a:moveTo>
                  <a:cubicBezTo>
                    <a:pt x="4820" y="2128"/>
                    <a:pt x="4809" y="2141"/>
                    <a:pt x="4796" y="2153"/>
                  </a:cubicBezTo>
                  <a:cubicBezTo>
                    <a:pt x="4637" y="2311"/>
                    <a:pt x="4472" y="2437"/>
                    <a:pt x="4310" y="2537"/>
                  </a:cubicBezTo>
                  <a:cubicBezTo>
                    <a:pt x="4534" y="2868"/>
                    <a:pt x="4702" y="3208"/>
                    <a:pt x="4796" y="3536"/>
                  </a:cubicBezTo>
                  <a:cubicBezTo>
                    <a:pt x="4938" y="4033"/>
                    <a:pt x="4892" y="4446"/>
                    <a:pt x="4668" y="4669"/>
                  </a:cubicBezTo>
                  <a:cubicBezTo>
                    <a:pt x="4529" y="4808"/>
                    <a:pt x="4326" y="4879"/>
                    <a:pt x="4063" y="4879"/>
                  </a:cubicBezTo>
                  <a:cubicBezTo>
                    <a:pt x="3396" y="4879"/>
                    <a:pt x="2539" y="4436"/>
                    <a:pt x="1826" y="3722"/>
                  </a:cubicBezTo>
                  <a:cubicBezTo>
                    <a:pt x="709" y="2605"/>
                    <a:pt x="430" y="1328"/>
                    <a:pt x="878" y="879"/>
                  </a:cubicBezTo>
                  <a:cubicBezTo>
                    <a:pt x="1017" y="741"/>
                    <a:pt x="1220" y="670"/>
                    <a:pt x="1482" y="670"/>
                  </a:cubicBezTo>
                  <a:cubicBezTo>
                    <a:pt x="1939" y="670"/>
                    <a:pt x="2483" y="878"/>
                    <a:pt x="3010" y="1236"/>
                  </a:cubicBezTo>
                  <a:cubicBezTo>
                    <a:pt x="3111" y="1074"/>
                    <a:pt x="3236" y="909"/>
                    <a:pt x="3394" y="752"/>
                  </a:cubicBezTo>
                  <a:cubicBezTo>
                    <a:pt x="3407" y="739"/>
                    <a:pt x="3420" y="727"/>
                    <a:pt x="3433" y="714"/>
                  </a:cubicBezTo>
                  <a:cubicBezTo>
                    <a:pt x="2779" y="259"/>
                    <a:pt x="2090" y="0"/>
                    <a:pt x="1482" y="0"/>
                  </a:cubicBezTo>
                  <a:cubicBezTo>
                    <a:pt x="1043" y="0"/>
                    <a:pt x="669" y="140"/>
                    <a:pt x="404" y="406"/>
                  </a:cubicBezTo>
                  <a:cubicBezTo>
                    <a:pt x="132" y="678"/>
                    <a:pt x="1" y="1051"/>
                    <a:pt x="0" y="1478"/>
                  </a:cubicBezTo>
                  <a:lnTo>
                    <a:pt x="0" y="1493"/>
                  </a:lnTo>
                  <a:cubicBezTo>
                    <a:pt x="4" y="2313"/>
                    <a:pt x="482" y="3326"/>
                    <a:pt x="1352" y="4196"/>
                  </a:cubicBezTo>
                  <a:cubicBezTo>
                    <a:pt x="2199" y="5043"/>
                    <a:pt x="3213" y="5549"/>
                    <a:pt x="4063" y="5549"/>
                  </a:cubicBezTo>
                  <a:cubicBezTo>
                    <a:pt x="4504" y="5549"/>
                    <a:pt x="4877" y="5409"/>
                    <a:pt x="5142" y="5143"/>
                  </a:cubicBezTo>
                  <a:cubicBezTo>
                    <a:pt x="5548" y="4737"/>
                    <a:pt x="5654" y="4101"/>
                    <a:pt x="5440" y="3353"/>
                  </a:cubicBezTo>
                  <a:cubicBezTo>
                    <a:pt x="5323" y="2941"/>
                    <a:pt x="5113" y="2519"/>
                    <a:pt x="4833" y="21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3" name="Freeform 511">
              <a:extLst>
                <a:ext uri="{FF2B5EF4-FFF2-40B4-BE49-F238E27FC236}">
                  <a16:creationId xmlns:a16="http://schemas.microsoft.com/office/drawing/2014/main" id="{9332EF38-809B-4985-A086-88E9E7005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1992313"/>
              <a:ext cx="125413" cy="115888"/>
            </a:xfrm>
            <a:custGeom>
              <a:avLst/>
              <a:gdLst>
                <a:gd name="T0" fmla="*/ 756 w 3199"/>
                <a:gd name="T1" fmla="*/ 0 h 2958"/>
                <a:gd name="T2" fmla="*/ 297 w 3199"/>
                <a:gd name="T3" fmla="*/ 176 h 2958"/>
                <a:gd name="T4" fmla="*/ 246 w 3199"/>
                <a:gd name="T5" fmla="*/ 1154 h 2958"/>
                <a:gd name="T6" fmla="*/ 948 w 3199"/>
                <a:gd name="T7" fmla="*/ 2131 h 2958"/>
                <a:gd name="T8" fmla="*/ 2443 w 3199"/>
                <a:gd name="T9" fmla="*/ 2958 h 2958"/>
                <a:gd name="T10" fmla="*/ 2902 w 3199"/>
                <a:gd name="T11" fmla="*/ 2782 h 2958"/>
                <a:gd name="T12" fmla="*/ 2953 w 3199"/>
                <a:gd name="T13" fmla="*/ 1804 h 2958"/>
                <a:gd name="T14" fmla="*/ 2785 w 3199"/>
                <a:gd name="T15" fmla="*/ 1492 h 2958"/>
                <a:gd name="T16" fmla="*/ 1838 w 3199"/>
                <a:gd name="T17" fmla="*/ 1764 h 2958"/>
                <a:gd name="T18" fmla="*/ 1461 w 3199"/>
                <a:gd name="T19" fmla="*/ 1617 h 2958"/>
                <a:gd name="T20" fmla="*/ 1314 w 3199"/>
                <a:gd name="T21" fmla="*/ 1241 h 2958"/>
                <a:gd name="T22" fmla="*/ 1586 w 3199"/>
                <a:gd name="T23" fmla="*/ 295 h 2958"/>
                <a:gd name="T24" fmla="*/ 756 w 3199"/>
                <a:gd name="T25" fmla="*/ 0 h 2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99" h="2958">
                  <a:moveTo>
                    <a:pt x="756" y="0"/>
                  </a:moveTo>
                  <a:cubicBezTo>
                    <a:pt x="522" y="0"/>
                    <a:pt x="377" y="96"/>
                    <a:pt x="297" y="176"/>
                  </a:cubicBezTo>
                  <a:cubicBezTo>
                    <a:pt x="172" y="300"/>
                    <a:pt x="0" y="593"/>
                    <a:pt x="246" y="1154"/>
                  </a:cubicBezTo>
                  <a:cubicBezTo>
                    <a:pt x="385" y="1470"/>
                    <a:pt x="635" y="1817"/>
                    <a:pt x="948" y="2131"/>
                  </a:cubicBezTo>
                  <a:cubicBezTo>
                    <a:pt x="1458" y="2641"/>
                    <a:pt x="2032" y="2958"/>
                    <a:pt x="2443" y="2958"/>
                  </a:cubicBezTo>
                  <a:cubicBezTo>
                    <a:pt x="2677" y="2958"/>
                    <a:pt x="2822" y="2862"/>
                    <a:pt x="2902" y="2782"/>
                  </a:cubicBezTo>
                  <a:cubicBezTo>
                    <a:pt x="3027" y="2657"/>
                    <a:pt x="3199" y="2365"/>
                    <a:pt x="2953" y="1804"/>
                  </a:cubicBezTo>
                  <a:cubicBezTo>
                    <a:pt x="2909" y="1703"/>
                    <a:pt x="2851" y="1598"/>
                    <a:pt x="2785" y="1492"/>
                  </a:cubicBezTo>
                  <a:cubicBezTo>
                    <a:pt x="2285" y="1741"/>
                    <a:pt x="1863" y="1763"/>
                    <a:pt x="1838" y="1764"/>
                  </a:cubicBezTo>
                  <a:cubicBezTo>
                    <a:pt x="1697" y="1771"/>
                    <a:pt x="1560" y="1717"/>
                    <a:pt x="1461" y="1617"/>
                  </a:cubicBezTo>
                  <a:cubicBezTo>
                    <a:pt x="1362" y="1518"/>
                    <a:pt x="1308" y="1381"/>
                    <a:pt x="1314" y="1241"/>
                  </a:cubicBezTo>
                  <a:cubicBezTo>
                    <a:pt x="1315" y="1215"/>
                    <a:pt x="1337" y="794"/>
                    <a:pt x="1586" y="295"/>
                  </a:cubicBezTo>
                  <a:cubicBezTo>
                    <a:pt x="1284" y="108"/>
                    <a:pt x="993" y="0"/>
                    <a:pt x="7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Freeform 512">
              <a:extLst>
                <a:ext uri="{FF2B5EF4-FFF2-40B4-BE49-F238E27FC236}">
                  <a16:creationId xmlns:a16="http://schemas.microsoft.com/office/drawing/2014/main" id="{59B4490B-37A4-479A-9E2F-A1491E2E1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1906588"/>
              <a:ext cx="141288" cy="141288"/>
            </a:xfrm>
            <a:custGeom>
              <a:avLst/>
              <a:gdLst>
                <a:gd name="T0" fmla="*/ 3609 w 3623"/>
                <a:gd name="T1" fmla="*/ 1084 h 3622"/>
                <a:gd name="T2" fmla="*/ 3496 w 3623"/>
                <a:gd name="T3" fmla="*/ 964 h 3622"/>
                <a:gd name="T4" fmla="*/ 2858 w 3623"/>
                <a:gd name="T5" fmla="*/ 764 h 3622"/>
                <a:gd name="T6" fmla="*/ 2658 w 3623"/>
                <a:gd name="T7" fmla="*/ 126 h 3622"/>
                <a:gd name="T8" fmla="*/ 2538 w 3623"/>
                <a:gd name="T9" fmla="*/ 14 h 3622"/>
                <a:gd name="T10" fmla="*/ 2380 w 3623"/>
                <a:gd name="T11" fmla="*/ 58 h 3622"/>
                <a:gd name="T12" fmla="*/ 1799 w 3623"/>
                <a:gd name="T13" fmla="*/ 639 h 3622"/>
                <a:gd name="T14" fmla="*/ 1753 w 3623"/>
                <a:gd name="T15" fmla="*/ 790 h 3622"/>
                <a:gd name="T16" fmla="*/ 1825 w 3623"/>
                <a:gd name="T17" fmla="*/ 1155 h 3622"/>
                <a:gd name="T18" fmla="*/ 692 w 3623"/>
                <a:gd name="T19" fmla="*/ 2002 h 3622"/>
                <a:gd name="T20" fmla="*/ 2 w 3623"/>
                <a:gd name="T21" fmla="*/ 3446 h 3622"/>
                <a:gd name="T22" fmla="*/ 51 w 3623"/>
                <a:gd name="T23" fmla="*/ 3572 h 3622"/>
                <a:gd name="T24" fmla="*/ 176 w 3623"/>
                <a:gd name="T25" fmla="*/ 3620 h 3622"/>
                <a:gd name="T26" fmla="*/ 1620 w 3623"/>
                <a:gd name="T27" fmla="*/ 2930 h 3622"/>
                <a:gd name="T28" fmla="*/ 2468 w 3623"/>
                <a:gd name="T29" fmla="*/ 1798 h 3622"/>
                <a:gd name="T30" fmla="*/ 2832 w 3623"/>
                <a:gd name="T31" fmla="*/ 1870 h 3622"/>
                <a:gd name="T32" fmla="*/ 2983 w 3623"/>
                <a:gd name="T33" fmla="*/ 1823 h 3622"/>
                <a:gd name="T34" fmla="*/ 3564 w 3623"/>
                <a:gd name="T35" fmla="*/ 1242 h 3622"/>
                <a:gd name="T36" fmla="*/ 3609 w 3623"/>
                <a:gd name="T37" fmla="*/ 1084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3" h="3622">
                  <a:moveTo>
                    <a:pt x="3609" y="1084"/>
                  </a:moveTo>
                  <a:cubicBezTo>
                    <a:pt x="3594" y="1028"/>
                    <a:pt x="3552" y="981"/>
                    <a:pt x="3496" y="964"/>
                  </a:cubicBezTo>
                  <a:lnTo>
                    <a:pt x="2858" y="764"/>
                  </a:lnTo>
                  <a:lnTo>
                    <a:pt x="2658" y="126"/>
                  </a:lnTo>
                  <a:cubicBezTo>
                    <a:pt x="2641" y="70"/>
                    <a:pt x="2595" y="28"/>
                    <a:pt x="2538" y="14"/>
                  </a:cubicBezTo>
                  <a:cubicBezTo>
                    <a:pt x="2482" y="0"/>
                    <a:pt x="2422" y="16"/>
                    <a:pt x="2380" y="58"/>
                  </a:cubicBezTo>
                  <a:lnTo>
                    <a:pt x="1799" y="639"/>
                  </a:lnTo>
                  <a:cubicBezTo>
                    <a:pt x="1759" y="679"/>
                    <a:pt x="1742" y="735"/>
                    <a:pt x="1753" y="790"/>
                  </a:cubicBezTo>
                  <a:lnTo>
                    <a:pt x="1825" y="1155"/>
                  </a:lnTo>
                  <a:cubicBezTo>
                    <a:pt x="1485" y="1319"/>
                    <a:pt x="1057" y="1638"/>
                    <a:pt x="692" y="2002"/>
                  </a:cubicBezTo>
                  <a:cubicBezTo>
                    <a:pt x="43" y="2651"/>
                    <a:pt x="3" y="3414"/>
                    <a:pt x="2" y="3446"/>
                  </a:cubicBezTo>
                  <a:cubicBezTo>
                    <a:pt x="0" y="3493"/>
                    <a:pt x="18" y="3539"/>
                    <a:pt x="51" y="3572"/>
                  </a:cubicBezTo>
                  <a:cubicBezTo>
                    <a:pt x="84" y="3605"/>
                    <a:pt x="129" y="3622"/>
                    <a:pt x="176" y="3620"/>
                  </a:cubicBezTo>
                  <a:cubicBezTo>
                    <a:pt x="209" y="3619"/>
                    <a:pt x="971" y="3579"/>
                    <a:pt x="1620" y="2930"/>
                  </a:cubicBezTo>
                  <a:cubicBezTo>
                    <a:pt x="1984" y="2566"/>
                    <a:pt x="2303" y="2137"/>
                    <a:pt x="2468" y="1798"/>
                  </a:cubicBezTo>
                  <a:lnTo>
                    <a:pt x="2832" y="1870"/>
                  </a:lnTo>
                  <a:cubicBezTo>
                    <a:pt x="2887" y="1881"/>
                    <a:pt x="2943" y="1863"/>
                    <a:pt x="2983" y="1823"/>
                  </a:cubicBezTo>
                  <a:lnTo>
                    <a:pt x="3564" y="1242"/>
                  </a:lnTo>
                  <a:cubicBezTo>
                    <a:pt x="3606" y="1201"/>
                    <a:pt x="3623" y="1141"/>
                    <a:pt x="3609" y="10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BFE9982A-BA86-4A8E-997E-B8883746E171}"/>
              </a:ext>
            </a:extLst>
          </p:cNvPr>
          <p:cNvSpPr txBox="1"/>
          <p:nvPr/>
        </p:nvSpPr>
        <p:spPr>
          <a:xfrm>
            <a:off x="3906520" y="482711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Fast Direction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9BE0DE2-AD9A-4F81-B743-15716307492F}"/>
              </a:ext>
            </a:extLst>
          </p:cNvPr>
          <p:cNvSpPr txBox="1"/>
          <p:nvPr/>
        </p:nvSpPr>
        <p:spPr>
          <a:xfrm>
            <a:off x="3904561" y="506777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D3CBB04-B714-4705-B0BF-DFDEC37719E0}"/>
              </a:ext>
            </a:extLst>
          </p:cNvPr>
          <p:cNvSpPr txBox="1"/>
          <p:nvPr/>
        </p:nvSpPr>
        <p:spPr>
          <a:xfrm>
            <a:off x="1368851" y="482711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7500ABC-9FCF-4AB7-9B86-6C84372EA135}"/>
              </a:ext>
            </a:extLst>
          </p:cNvPr>
          <p:cNvSpPr txBox="1"/>
          <p:nvPr/>
        </p:nvSpPr>
        <p:spPr>
          <a:xfrm>
            <a:off x="1366892" y="506777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B6A33A1-7B8E-4CCB-88A4-792ECA5DA9C9}"/>
              </a:ext>
            </a:extLst>
          </p:cNvPr>
          <p:cNvGrpSpPr/>
          <p:nvPr/>
        </p:nvGrpSpPr>
        <p:grpSpPr>
          <a:xfrm>
            <a:off x="6392864" y="4291296"/>
            <a:ext cx="245228" cy="251361"/>
            <a:chOff x="7851776" y="4694238"/>
            <a:chExt cx="257175" cy="257175"/>
          </a:xfrm>
          <a:solidFill>
            <a:srgbClr val="F3663B"/>
          </a:solidFill>
        </p:grpSpPr>
        <p:sp>
          <p:nvSpPr>
            <p:cNvPr id="106" name="Freeform 421">
              <a:extLst>
                <a:ext uri="{FF2B5EF4-FFF2-40B4-BE49-F238E27FC236}">
                  <a16:creationId xmlns:a16="http://schemas.microsoft.com/office/drawing/2014/main" id="{2C279CFB-C3A9-4406-9C78-6334A4740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694238"/>
              <a:ext cx="257175" cy="155575"/>
            </a:xfrm>
            <a:custGeom>
              <a:avLst/>
              <a:gdLst>
                <a:gd name="T0" fmla="*/ 6256 w 6554"/>
                <a:gd name="T1" fmla="*/ 0 h 3945"/>
                <a:gd name="T2" fmla="*/ 298 w 6554"/>
                <a:gd name="T3" fmla="*/ 0 h 3945"/>
                <a:gd name="T4" fmla="*/ 0 w 6554"/>
                <a:gd name="T5" fmla="*/ 297 h 3945"/>
                <a:gd name="T6" fmla="*/ 0 w 6554"/>
                <a:gd name="T7" fmla="*/ 3945 h 3945"/>
                <a:gd name="T8" fmla="*/ 278 w 6554"/>
                <a:gd name="T9" fmla="*/ 3873 h 3945"/>
                <a:gd name="T10" fmla="*/ 596 w 6554"/>
                <a:gd name="T11" fmla="*/ 3873 h 3945"/>
                <a:gd name="T12" fmla="*/ 596 w 6554"/>
                <a:gd name="T13" fmla="*/ 3723 h 3945"/>
                <a:gd name="T14" fmla="*/ 1489 w 6554"/>
                <a:gd name="T15" fmla="*/ 3723 h 3945"/>
                <a:gd name="T16" fmla="*/ 1638 w 6554"/>
                <a:gd name="T17" fmla="*/ 3574 h 3945"/>
                <a:gd name="T18" fmla="*/ 1489 w 6554"/>
                <a:gd name="T19" fmla="*/ 3426 h 3945"/>
                <a:gd name="T20" fmla="*/ 596 w 6554"/>
                <a:gd name="T21" fmla="*/ 3426 h 3945"/>
                <a:gd name="T22" fmla="*/ 596 w 6554"/>
                <a:gd name="T23" fmla="*/ 1787 h 3945"/>
                <a:gd name="T24" fmla="*/ 1638 w 6554"/>
                <a:gd name="T25" fmla="*/ 1787 h 3945"/>
                <a:gd name="T26" fmla="*/ 1638 w 6554"/>
                <a:gd name="T27" fmla="*/ 2681 h 3945"/>
                <a:gd name="T28" fmla="*/ 1787 w 6554"/>
                <a:gd name="T29" fmla="*/ 2830 h 3945"/>
                <a:gd name="T30" fmla="*/ 2532 w 6554"/>
                <a:gd name="T31" fmla="*/ 2830 h 3945"/>
                <a:gd name="T32" fmla="*/ 2682 w 6554"/>
                <a:gd name="T33" fmla="*/ 2681 h 3945"/>
                <a:gd name="T34" fmla="*/ 2532 w 6554"/>
                <a:gd name="T35" fmla="*/ 2532 h 3945"/>
                <a:gd name="T36" fmla="*/ 1937 w 6554"/>
                <a:gd name="T37" fmla="*/ 2532 h 3945"/>
                <a:gd name="T38" fmla="*/ 1937 w 6554"/>
                <a:gd name="T39" fmla="*/ 1638 h 3945"/>
                <a:gd name="T40" fmla="*/ 1787 w 6554"/>
                <a:gd name="T41" fmla="*/ 1489 h 3945"/>
                <a:gd name="T42" fmla="*/ 596 w 6554"/>
                <a:gd name="T43" fmla="*/ 1489 h 3945"/>
                <a:gd name="T44" fmla="*/ 596 w 6554"/>
                <a:gd name="T45" fmla="*/ 595 h 3945"/>
                <a:gd name="T46" fmla="*/ 2532 w 6554"/>
                <a:gd name="T47" fmla="*/ 595 h 3945"/>
                <a:gd name="T48" fmla="*/ 2532 w 6554"/>
                <a:gd name="T49" fmla="*/ 1936 h 3945"/>
                <a:gd name="T50" fmla="*/ 2682 w 6554"/>
                <a:gd name="T51" fmla="*/ 2085 h 3945"/>
                <a:gd name="T52" fmla="*/ 2830 w 6554"/>
                <a:gd name="T53" fmla="*/ 1936 h 3945"/>
                <a:gd name="T54" fmla="*/ 2830 w 6554"/>
                <a:gd name="T55" fmla="*/ 595 h 3945"/>
                <a:gd name="T56" fmla="*/ 4245 w 6554"/>
                <a:gd name="T57" fmla="*/ 595 h 3945"/>
                <a:gd name="T58" fmla="*/ 4245 w 6554"/>
                <a:gd name="T59" fmla="*/ 1489 h 3945"/>
                <a:gd name="T60" fmla="*/ 3724 w 6554"/>
                <a:gd name="T61" fmla="*/ 1489 h 3945"/>
                <a:gd name="T62" fmla="*/ 3575 w 6554"/>
                <a:gd name="T63" fmla="*/ 1638 h 3945"/>
                <a:gd name="T64" fmla="*/ 3724 w 6554"/>
                <a:gd name="T65" fmla="*/ 1787 h 3945"/>
                <a:gd name="T66" fmla="*/ 5065 w 6554"/>
                <a:gd name="T67" fmla="*/ 1787 h 3945"/>
                <a:gd name="T68" fmla="*/ 5213 w 6554"/>
                <a:gd name="T69" fmla="*/ 1638 h 3945"/>
                <a:gd name="T70" fmla="*/ 5065 w 6554"/>
                <a:gd name="T71" fmla="*/ 1489 h 3945"/>
                <a:gd name="T72" fmla="*/ 4543 w 6554"/>
                <a:gd name="T73" fmla="*/ 1489 h 3945"/>
                <a:gd name="T74" fmla="*/ 4543 w 6554"/>
                <a:gd name="T75" fmla="*/ 595 h 3945"/>
                <a:gd name="T76" fmla="*/ 5958 w 6554"/>
                <a:gd name="T77" fmla="*/ 595 h 3945"/>
                <a:gd name="T78" fmla="*/ 5958 w 6554"/>
                <a:gd name="T79" fmla="*/ 1675 h 3945"/>
                <a:gd name="T80" fmla="*/ 6004 w 6554"/>
                <a:gd name="T81" fmla="*/ 1701 h 3945"/>
                <a:gd name="T82" fmla="*/ 6554 w 6554"/>
                <a:gd name="T83" fmla="*/ 2067 h 3945"/>
                <a:gd name="T84" fmla="*/ 6554 w 6554"/>
                <a:gd name="T85" fmla="*/ 297 h 3945"/>
                <a:gd name="T86" fmla="*/ 6256 w 6554"/>
                <a:gd name="T87" fmla="*/ 0 h 3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54" h="3945">
                  <a:moveTo>
                    <a:pt x="6256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3945"/>
                  </a:lnTo>
                  <a:cubicBezTo>
                    <a:pt x="83" y="3900"/>
                    <a:pt x="177" y="3873"/>
                    <a:pt x="278" y="3873"/>
                  </a:cubicBezTo>
                  <a:lnTo>
                    <a:pt x="596" y="3873"/>
                  </a:lnTo>
                  <a:lnTo>
                    <a:pt x="596" y="3723"/>
                  </a:lnTo>
                  <a:lnTo>
                    <a:pt x="1489" y="3723"/>
                  </a:lnTo>
                  <a:cubicBezTo>
                    <a:pt x="1572" y="3723"/>
                    <a:pt x="1638" y="3657"/>
                    <a:pt x="1638" y="3574"/>
                  </a:cubicBezTo>
                  <a:cubicBezTo>
                    <a:pt x="1638" y="3493"/>
                    <a:pt x="1572" y="3426"/>
                    <a:pt x="1489" y="3426"/>
                  </a:cubicBezTo>
                  <a:lnTo>
                    <a:pt x="596" y="3426"/>
                  </a:lnTo>
                  <a:lnTo>
                    <a:pt x="596" y="1787"/>
                  </a:lnTo>
                  <a:lnTo>
                    <a:pt x="1638" y="1787"/>
                  </a:lnTo>
                  <a:lnTo>
                    <a:pt x="1638" y="2681"/>
                  </a:lnTo>
                  <a:cubicBezTo>
                    <a:pt x="1638" y="2763"/>
                    <a:pt x="1705" y="2830"/>
                    <a:pt x="1787" y="2830"/>
                  </a:cubicBezTo>
                  <a:lnTo>
                    <a:pt x="2532" y="2830"/>
                  </a:lnTo>
                  <a:cubicBezTo>
                    <a:pt x="2615" y="2830"/>
                    <a:pt x="2682" y="2763"/>
                    <a:pt x="2682" y="2681"/>
                  </a:cubicBezTo>
                  <a:cubicBezTo>
                    <a:pt x="2682" y="2599"/>
                    <a:pt x="2615" y="2532"/>
                    <a:pt x="2532" y="2532"/>
                  </a:cubicBezTo>
                  <a:lnTo>
                    <a:pt x="1937" y="2532"/>
                  </a:lnTo>
                  <a:lnTo>
                    <a:pt x="1937" y="1638"/>
                  </a:lnTo>
                  <a:cubicBezTo>
                    <a:pt x="1937" y="1556"/>
                    <a:pt x="1870" y="1489"/>
                    <a:pt x="1787" y="1489"/>
                  </a:cubicBezTo>
                  <a:lnTo>
                    <a:pt x="596" y="1489"/>
                  </a:lnTo>
                  <a:lnTo>
                    <a:pt x="596" y="595"/>
                  </a:lnTo>
                  <a:lnTo>
                    <a:pt x="2532" y="595"/>
                  </a:lnTo>
                  <a:lnTo>
                    <a:pt x="2532" y="1936"/>
                  </a:lnTo>
                  <a:cubicBezTo>
                    <a:pt x="2532" y="2018"/>
                    <a:pt x="2599" y="2085"/>
                    <a:pt x="2682" y="2085"/>
                  </a:cubicBezTo>
                  <a:cubicBezTo>
                    <a:pt x="2764" y="2085"/>
                    <a:pt x="2830" y="2018"/>
                    <a:pt x="2830" y="1936"/>
                  </a:cubicBezTo>
                  <a:lnTo>
                    <a:pt x="2830" y="595"/>
                  </a:lnTo>
                  <a:lnTo>
                    <a:pt x="4245" y="595"/>
                  </a:lnTo>
                  <a:lnTo>
                    <a:pt x="4245" y="1489"/>
                  </a:lnTo>
                  <a:lnTo>
                    <a:pt x="3724" y="1489"/>
                  </a:lnTo>
                  <a:cubicBezTo>
                    <a:pt x="3642" y="1489"/>
                    <a:pt x="3575" y="1556"/>
                    <a:pt x="3575" y="1638"/>
                  </a:cubicBezTo>
                  <a:cubicBezTo>
                    <a:pt x="3575" y="1720"/>
                    <a:pt x="3642" y="1787"/>
                    <a:pt x="3724" y="1787"/>
                  </a:cubicBezTo>
                  <a:lnTo>
                    <a:pt x="5065" y="1787"/>
                  </a:lnTo>
                  <a:cubicBezTo>
                    <a:pt x="5147" y="1787"/>
                    <a:pt x="5213" y="1720"/>
                    <a:pt x="5213" y="1638"/>
                  </a:cubicBezTo>
                  <a:cubicBezTo>
                    <a:pt x="5213" y="1556"/>
                    <a:pt x="5146" y="1489"/>
                    <a:pt x="5065" y="1489"/>
                  </a:cubicBezTo>
                  <a:lnTo>
                    <a:pt x="4543" y="1489"/>
                  </a:lnTo>
                  <a:lnTo>
                    <a:pt x="4543" y="595"/>
                  </a:lnTo>
                  <a:lnTo>
                    <a:pt x="5958" y="595"/>
                  </a:lnTo>
                  <a:lnTo>
                    <a:pt x="5958" y="1675"/>
                  </a:lnTo>
                  <a:cubicBezTo>
                    <a:pt x="5974" y="1683"/>
                    <a:pt x="5989" y="1691"/>
                    <a:pt x="6004" y="1701"/>
                  </a:cubicBezTo>
                  <a:lnTo>
                    <a:pt x="6554" y="2067"/>
                  </a:lnTo>
                  <a:lnTo>
                    <a:pt x="6554" y="297"/>
                  </a:lnTo>
                  <a:cubicBezTo>
                    <a:pt x="6554" y="133"/>
                    <a:pt x="6420" y="0"/>
                    <a:pt x="62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22">
              <a:extLst>
                <a:ext uri="{FF2B5EF4-FFF2-40B4-BE49-F238E27FC236}">
                  <a16:creationId xmlns:a16="http://schemas.microsoft.com/office/drawing/2014/main" id="{A0BBA8E1-0B62-4D33-82D5-D13B5317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811713"/>
              <a:ext cx="257175" cy="139700"/>
            </a:xfrm>
            <a:custGeom>
              <a:avLst/>
              <a:gdLst>
                <a:gd name="T0" fmla="*/ 5959 w 6554"/>
                <a:gd name="T1" fmla="*/ 393 h 3557"/>
                <a:gd name="T2" fmla="*/ 5959 w 6554"/>
                <a:gd name="T3" fmla="*/ 1026 h 3557"/>
                <a:gd name="T4" fmla="*/ 4915 w 6554"/>
                <a:gd name="T5" fmla="*/ 1026 h 3557"/>
                <a:gd name="T6" fmla="*/ 4915 w 6554"/>
                <a:gd name="T7" fmla="*/ 430 h 3557"/>
                <a:gd name="T8" fmla="*/ 4766 w 6554"/>
                <a:gd name="T9" fmla="*/ 281 h 3557"/>
                <a:gd name="T10" fmla="*/ 4618 w 6554"/>
                <a:gd name="T11" fmla="*/ 430 h 3557"/>
                <a:gd name="T12" fmla="*/ 4618 w 6554"/>
                <a:gd name="T13" fmla="*/ 2217 h 3557"/>
                <a:gd name="T14" fmla="*/ 4766 w 6554"/>
                <a:gd name="T15" fmla="*/ 2366 h 3557"/>
                <a:gd name="T16" fmla="*/ 4915 w 6554"/>
                <a:gd name="T17" fmla="*/ 2217 h 3557"/>
                <a:gd name="T18" fmla="*/ 4915 w 6554"/>
                <a:gd name="T19" fmla="*/ 1323 h 3557"/>
                <a:gd name="T20" fmla="*/ 5959 w 6554"/>
                <a:gd name="T21" fmla="*/ 1323 h 3557"/>
                <a:gd name="T22" fmla="*/ 5959 w 6554"/>
                <a:gd name="T23" fmla="*/ 2962 h 3557"/>
                <a:gd name="T24" fmla="*/ 3575 w 6554"/>
                <a:gd name="T25" fmla="*/ 2962 h 3557"/>
                <a:gd name="T26" fmla="*/ 3575 w 6554"/>
                <a:gd name="T27" fmla="*/ 1770 h 3557"/>
                <a:gd name="T28" fmla="*/ 4022 w 6554"/>
                <a:gd name="T29" fmla="*/ 1770 h 3557"/>
                <a:gd name="T30" fmla="*/ 4171 w 6554"/>
                <a:gd name="T31" fmla="*/ 1621 h 3557"/>
                <a:gd name="T32" fmla="*/ 4022 w 6554"/>
                <a:gd name="T33" fmla="*/ 1472 h 3557"/>
                <a:gd name="T34" fmla="*/ 3426 w 6554"/>
                <a:gd name="T35" fmla="*/ 1472 h 3557"/>
                <a:gd name="T36" fmla="*/ 3277 w 6554"/>
                <a:gd name="T37" fmla="*/ 1621 h 3557"/>
                <a:gd name="T38" fmla="*/ 3277 w 6554"/>
                <a:gd name="T39" fmla="*/ 2217 h 3557"/>
                <a:gd name="T40" fmla="*/ 1937 w 6554"/>
                <a:gd name="T41" fmla="*/ 2217 h 3557"/>
                <a:gd name="T42" fmla="*/ 1788 w 6554"/>
                <a:gd name="T43" fmla="*/ 2366 h 3557"/>
                <a:gd name="T44" fmla="*/ 1937 w 6554"/>
                <a:gd name="T45" fmla="*/ 2515 h 3557"/>
                <a:gd name="T46" fmla="*/ 3277 w 6554"/>
                <a:gd name="T47" fmla="*/ 2515 h 3557"/>
                <a:gd name="T48" fmla="*/ 3277 w 6554"/>
                <a:gd name="T49" fmla="*/ 2961 h 3557"/>
                <a:gd name="T50" fmla="*/ 596 w 6554"/>
                <a:gd name="T51" fmla="*/ 2961 h 3557"/>
                <a:gd name="T52" fmla="*/ 596 w 6554"/>
                <a:gd name="T53" fmla="*/ 2068 h 3557"/>
                <a:gd name="T54" fmla="*/ 278 w 6554"/>
                <a:gd name="T55" fmla="*/ 2068 h 3557"/>
                <a:gd name="T56" fmla="*/ 0 w 6554"/>
                <a:gd name="T57" fmla="*/ 1996 h 3557"/>
                <a:gd name="T58" fmla="*/ 0 w 6554"/>
                <a:gd name="T59" fmla="*/ 3259 h 3557"/>
                <a:gd name="T60" fmla="*/ 298 w 6554"/>
                <a:gd name="T61" fmla="*/ 3557 h 3557"/>
                <a:gd name="T62" fmla="*/ 6256 w 6554"/>
                <a:gd name="T63" fmla="*/ 3557 h 3557"/>
                <a:gd name="T64" fmla="*/ 6554 w 6554"/>
                <a:gd name="T65" fmla="*/ 3259 h 3557"/>
                <a:gd name="T66" fmla="*/ 6554 w 6554"/>
                <a:gd name="T67" fmla="*/ 0 h 3557"/>
                <a:gd name="T68" fmla="*/ 6004 w 6554"/>
                <a:gd name="T69" fmla="*/ 367 h 3557"/>
                <a:gd name="T70" fmla="*/ 5959 w 6554"/>
                <a:gd name="T71" fmla="*/ 393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54" h="3557">
                  <a:moveTo>
                    <a:pt x="5959" y="393"/>
                  </a:moveTo>
                  <a:lnTo>
                    <a:pt x="5959" y="1026"/>
                  </a:lnTo>
                  <a:lnTo>
                    <a:pt x="4915" y="1026"/>
                  </a:lnTo>
                  <a:lnTo>
                    <a:pt x="4915" y="430"/>
                  </a:lnTo>
                  <a:cubicBezTo>
                    <a:pt x="4915" y="347"/>
                    <a:pt x="4849" y="281"/>
                    <a:pt x="4766" y="281"/>
                  </a:cubicBezTo>
                  <a:cubicBezTo>
                    <a:pt x="4685" y="281"/>
                    <a:pt x="4618" y="347"/>
                    <a:pt x="4618" y="430"/>
                  </a:cubicBezTo>
                  <a:lnTo>
                    <a:pt x="4618" y="2217"/>
                  </a:lnTo>
                  <a:cubicBezTo>
                    <a:pt x="4618" y="2300"/>
                    <a:pt x="4685" y="2366"/>
                    <a:pt x="4766" y="2366"/>
                  </a:cubicBezTo>
                  <a:cubicBezTo>
                    <a:pt x="4849" y="2366"/>
                    <a:pt x="4915" y="2299"/>
                    <a:pt x="4915" y="2217"/>
                  </a:cubicBezTo>
                  <a:lnTo>
                    <a:pt x="4915" y="1323"/>
                  </a:lnTo>
                  <a:lnTo>
                    <a:pt x="5959" y="1323"/>
                  </a:lnTo>
                  <a:lnTo>
                    <a:pt x="5959" y="2962"/>
                  </a:lnTo>
                  <a:lnTo>
                    <a:pt x="3575" y="2962"/>
                  </a:lnTo>
                  <a:lnTo>
                    <a:pt x="3575" y="1770"/>
                  </a:lnTo>
                  <a:lnTo>
                    <a:pt x="4022" y="1770"/>
                  </a:lnTo>
                  <a:cubicBezTo>
                    <a:pt x="4105" y="1770"/>
                    <a:pt x="4171" y="1704"/>
                    <a:pt x="4171" y="1621"/>
                  </a:cubicBezTo>
                  <a:cubicBezTo>
                    <a:pt x="4171" y="1539"/>
                    <a:pt x="4104" y="1472"/>
                    <a:pt x="4022" y="1472"/>
                  </a:cubicBezTo>
                  <a:lnTo>
                    <a:pt x="3426" y="1472"/>
                  </a:lnTo>
                  <a:cubicBezTo>
                    <a:pt x="3344" y="1472"/>
                    <a:pt x="3277" y="1539"/>
                    <a:pt x="3277" y="1621"/>
                  </a:cubicBezTo>
                  <a:lnTo>
                    <a:pt x="3277" y="2217"/>
                  </a:lnTo>
                  <a:lnTo>
                    <a:pt x="1937" y="2217"/>
                  </a:lnTo>
                  <a:cubicBezTo>
                    <a:pt x="1854" y="2217"/>
                    <a:pt x="1788" y="2284"/>
                    <a:pt x="1788" y="2366"/>
                  </a:cubicBezTo>
                  <a:cubicBezTo>
                    <a:pt x="1788" y="2448"/>
                    <a:pt x="1854" y="2515"/>
                    <a:pt x="1937" y="2515"/>
                  </a:cubicBezTo>
                  <a:lnTo>
                    <a:pt x="3277" y="2515"/>
                  </a:lnTo>
                  <a:lnTo>
                    <a:pt x="3277" y="2961"/>
                  </a:lnTo>
                  <a:lnTo>
                    <a:pt x="596" y="2961"/>
                  </a:lnTo>
                  <a:lnTo>
                    <a:pt x="596" y="2068"/>
                  </a:lnTo>
                  <a:lnTo>
                    <a:pt x="278" y="2068"/>
                  </a:lnTo>
                  <a:cubicBezTo>
                    <a:pt x="177" y="2068"/>
                    <a:pt x="83" y="2040"/>
                    <a:pt x="0" y="1996"/>
                  </a:cubicBezTo>
                  <a:lnTo>
                    <a:pt x="0" y="3259"/>
                  </a:lnTo>
                  <a:cubicBezTo>
                    <a:pt x="0" y="3424"/>
                    <a:pt x="134" y="3557"/>
                    <a:pt x="298" y="3557"/>
                  </a:cubicBezTo>
                  <a:lnTo>
                    <a:pt x="6256" y="3557"/>
                  </a:lnTo>
                  <a:cubicBezTo>
                    <a:pt x="6421" y="3557"/>
                    <a:pt x="6554" y="3424"/>
                    <a:pt x="6554" y="3259"/>
                  </a:cubicBezTo>
                  <a:lnTo>
                    <a:pt x="6554" y="0"/>
                  </a:lnTo>
                  <a:lnTo>
                    <a:pt x="6004" y="367"/>
                  </a:lnTo>
                  <a:cubicBezTo>
                    <a:pt x="5989" y="377"/>
                    <a:pt x="5974" y="385"/>
                    <a:pt x="5959" y="3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23">
              <a:extLst>
                <a:ext uri="{FF2B5EF4-FFF2-40B4-BE49-F238E27FC236}">
                  <a16:creationId xmlns:a16="http://schemas.microsoft.com/office/drawing/2014/main" id="{7EDA3EAD-4615-495A-80D4-40DB38ED9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768851"/>
              <a:ext cx="257175" cy="112713"/>
            </a:xfrm>
            <a:custGeom>
              <a:avLst/>
              <a:gdLst>
                <a:gd name="T0" fmla="*/ 6454 w 6554"/>
                <a:gd name="T1" fmla="*/ 447 h 2867"/>
                <a:gd name="T2" fmla="*/ 5858 w 6554"/>
                <a:gd name="T3" fmla="*/ 49 h 2867"/>
                <a:gd name="T4" fmla="*/ 5629 w 6554"/>
                <a:gd name="T5" fmla="*/ 38 h 2867"/>
                <a:gd name="T6" fmla="*/ 5511 w 6554"/>
                <a:gd name="T7" fmla="*/ 235 h 2867"/>
                <a:gd name="T8" fmla="*/ 5511 w 6554"/>
                <a:gd name="T9" fmla="*/ 335 h 2867"/>
                <a:gd name="T10" fmla="*/ 3744 w 6554"/>
                <a:gd name="T11" fmla="*/ 335 h 2867"/>
                <a:gd name="T12" fmla="*/ 3446 w 6554"/>
                <a:gd name="T13" fmla="*/ 633 h 2867"/>
                <a:gd name="T14" fmla="*/ 3446 w 6554"/>
                <a:gd name="T15" fmla="*/ 1527 h 2867"/>
                <a:gd name="T16" fmla="*/ 2552 w 6554"/>
                <a:gd name="T17" fmla="*/ 1527 h 2867"/>
                <a:gd name="T18" fmla="*/ 2255 w 6554"/>
                <a:gd name="T19" fmla="*/ 1824 h 2867"/>
                <a:gd name="T20" fmla="*/ 2255 w 6554"/>
                <a:gd name="T21" fmla="*/ 2271 h 2867"/>
                <a:gd name="T22" fmla="*/ 298 w 6554"/>
                <a:gd name="T23" fmla="*/ 2271 h 2867"/>
                <a:gd name="T24" fmla="*/ 0 w 6554"/>
                <a:gd name="T25" fmla="*/ 2569 h 2867"/>
                <a:gd name="T26" fmla="*/ 298 w 6554"/>
                <a:gd name="T27" fmla="*/ 2867 h 2867"/>
                <a:gd name="T28" fmla="*/ 2552 w 6554"/>
                <a:gd name="T29" fmla="*/ 2867 h 2867"/>
                <a:gd name="T30" fmla="*/ 2850 w 6554"/>
                <a:gd name="T31" fmla="*/ 2569 h 2867"/>
                <a:gd name="T32" fmla="*/ 2850 w 6554"/>
                <a:gd name="T33" fmla="*/ 2122 h 2867"/>
                <a:gd name="T34" fmla="*/ 3744 w 6554"/>
                <a:gd name="T35" fmla="*/ 2122 h 2867"/>
                <a:gd name="T36" fmla="*/ 4042 w 6554"/>
                <a:gd name="T37" fmla="*/ 1824 h 2867"/>
                <a:gd name="T38" fmla="*/ 4042 w 6554"/>
                <a:gd name="T39" fmla="*/ 930 h 2867"/>
                <a:gd name="T40" fmla="*/ 5511 w 6554"/>
                <a:gd name="T41" fmla="*/ 930 h 2867"/>
                <a:gd name="T42" fmla="*/ 5511 w 6554"/>
                <a:gd name="T43" fmla="*/ 1030 h 2867"/>
                <a:gd name="T44" fmla="*/ 5629 w 6554"/>
                <a:gd name="T45" fmla="*/ 1227 h 2867"/>
                <a:gd name="T46" fmla="*/ 5735 w 6554"/>
                <a:gd name="T47" fmla="*/ 1254 h 2867"/>
                <a:gd name="T48" fmla="*/ 5859 w 6554"/>
                <a:gd name="T49" fmla="*/ 1216 h 2867"/>
                <a:gd name="T50" fmla="*/ 6455 w 6554"/>
                <a:gd name="T51" fmla="*/ 819 h 2867"/>
                <a:gd name="T52" fmla="*/ 6554 w 6554"/>
                <a:gd name="T53" fmla="*/ 633 h 2867"/>
                <a:gd name="T54" fmla="*/ 6454 w 6554"/>
                <a:gd name="T55" fmla="*/ 447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54" h="2867">
                  <a:moveTo>
                    <a:pt x="6454" y="447"/>
                  </a:moveTo>
                  <a:lnTo>
                    <a:pt x="5858" y="49"/>
                  </a:lnTo>
                  <a:cubicBezTo>
                    <a:pt x="5791" y="4"/>
                    <a:pt x="5702" y="0"/>
                    <a:pt x="5629" y="38"/>
                  </a:cubicBezTo>
                  <a:cubicBezTo>
                    <a:pt x="5557" y="77"/>
                    <a:pt x="5511" y="153"/>
                    <a:pt x="5511" y="235"/>
                  </a:cubicBezTo>
                  <a:lnTo>
                    <a:pt x="5511" y="335"/>
                  </a:lnTo>
                  <a:lnTo>
                    <a:pt x="3744" y="335"/>
                  </a:lnTo>
                  <a:cubicBezTo>
                    <a:pt x="3580" y="335"/>
                    <a:pt x="3446" y="469"/>
                    <a:pt x="3446" y="633"/>
                  </a:cubicBezTo>
                  <a:lnTo>
                    <a:pt x="3446" y="1527"/>
                  </a:lnTo>
                  <a:lnTo>
                    <a:pt x="2552" y="1527"/>
                  </a:lnTo>
                  <a:cubicBezTo>
                    <a:pt x="2388" y="1527"/>
                    <a:pt x="2255" y="1660"/>
                    <a:pt x="2255" y="1824"/>
                  </a:cubicBezTo>
                  <a:lnTo>
                    <a:pt x="2255" y="2271"/>
                  </a:lnTo>
                  <a:lnTo>
                    <a:pt x="298" y="2271"/>
                  </a:lnTo>
                  <a:cubicBezTo>
                    <a:pt x="134" y="2271"/>
                    <a:pt x="0" y="2404"/>
                    <a:pt x="0" y="2569"/>
                  </a:cubicBezTo>
                  <a:cubicBezTo>
                    <a:pt x="0" y="2733"/>
                    <a:pt x="134" y="2867"/>
                    <a:pt x="298" y="2867"/>
                  </a:cubicBezTo>
                  <a:lnTo>
                    <a:pt x="2552" y="2867"/>
                  </a:lnTo>
                  <a:cubicBezTo>
                    <a:pt x="2717" y="2867"/>
                    <a:pt x="2850" y="2733"/>
                    <a:pt x="2850" y="2569"/>
                  </a:cubicBezTo>
                  <a:lnTo>
                    <a:pt x="2850" y="2122"/>
                  </a:lnTo>
                  <a:lnTo>
                    <a:pt x="3744" y="2122"/>
                  </a:lnTo>
                  <a:cubicBezTo>
                    <a:pt x="3908" y="2122"/>
                    <a:pt x="4042" y="1988"/>
                    <a:pt x="4042" y="1824"/>
                  </a:cubicBezTo>
                  <a:lnTo>
                    <a:pt x="4042" y="930"/>
                  </a:lnTo>
                  <a:lnTo>
                    <a:pt x="5511" y="930"/>
                  </a:lnTo>
                  <a:lnTo>
                    <a:pt x="5511" y="1030"/>
                  </a:lnTo>
                  <a:cubicBezTo>
                    <a:pt x="5511" y="1112"/>
                    <a:pt x="5557" y="1188"/>
                    <a:pt x="5629" y="1227"/>
                  </a:cubicBezTo>
                  <a:cubicBezTo>
                    <a:pt x="5662" y="1245"/>
                    <a:pt x="5698" y="1254"/>
                    <a:pt x="5735" y="1254"/>
                  </a:cubicBezTo>
                  <a:cubicBezTo>
                    <a:pt x="5778" y="1254"/>
                    <a:pt x="5821" y="1241"/>
                    <a:pt x="5859" y="1216"/>
                  </a:cubicBezTo>
                  <a:lnTo>
                    <a:pt x="6455" y="819"/>
                  </a:lnTo>
                  <a:cubicBezTo>
                    <a:pt x="6517" y="777"/>
                    <a:pt x="6554" y="708"/>
                    <a:pt x="6554" y="633"/>
                  </a:cubicBezTo>
                  <a:cubicBezTo>
                    <a:pt x="6554" y="558"/>
                    <a:pt x="6516" y="488"/>
                    <a:pt x="6454" y="4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EC551480-BC4E-4109-9C90-B28648742C8F}"/>
              </a:ext>
            </a:extLst>
          </p:cNvPr>
          <p:cNvSpPr txBox="1"/>
          <p:nvPr/>
        </p:nvSpPr>
        <p:spPr>
          <a:xfrm>
            <a:off x="6382893" y="4832443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3F81163-7BF9-47F7-B3C6-583A3CBFE8BC}"/>
              </a:ext>
            </a:extLst>
          </p:cNvPr>
          <p:cNvSpPr txBox="1"/>
          <p:nvPr/>
        </p:nvSpPr>
        <p:spPr>
          <a:xfrm>
            <a:off x="6380934" y="5073098"/>
            <a:ext cx="3795453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 id finibus quis, sollicitudinas.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661229D-3073-42D4-8DCD-E50B90075C96}"/>
              </a:ext>
            </a:extLst>
          </p:cNvPr>
          <p:cNvSpPr txBox="1"/>
          <p:nvPr/>
        </p:nvSpPr>
        <p:spPr>
          <a:xfrm>
            <a:off x="1097123" y="2306397"/>
            <a:ext cx="3916920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sollicitudin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magna.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D9DA411-53F0-4655-87C8-3E8BECDDE431}"/>
              </a:ext>
            </a:extLst>
          </p:cNvPr>
          <p:cNvSpPr txBox="1"/>
          <p:nvPr/>
        </p:nvSpPr>
        <p:spPr>
          <a:xfrm>
            <a:off x="1097123" y="1503193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More Options.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C93B801-8082-4B32-AB7A-54BE8A32993D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8A8188B-783A-4E09-BEBE-2AB7181C3605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6AE531A-3A0A-4D28-B900-34D3905A35D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FB7B532-20D2-4FFF-8C10-0E688E460B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Footer Placeholder 9">
            <a:extLst>
              <a:ext uri="{FF2B5EF4-FFF2-40B4-BE49-F238E27FC236}">
                <a16:creationId xmlns:a16="http://schemas.microsoft.com/office/drawing/2014/main" id="{00D92295-2432-408A-AF70-F714A14241E6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8" name="Slide Number Placeholder 10">
            <a:extLst>
              <a:ext uri="{FF2B5EF4-FFF2-40B4-BE49-F238E27FC236}">
                <a16:creationId xmlns:a16="http://schemas.microsoft.com/office/drawing/2014/main" id="{FF5224C1-7665-4781-9362-2A06574A34B3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7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061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BA40801-5C23-4C7C-AFAA-F4CADF9A5CB3}"/>
              </a:ext>
            </a:extLst>
          </p:cNvPr>
          <p:cNvSpPr txBox="1"/>
          <p:nvPr/>
        </p:nvSpPr>
        <p:spPr>
          <a:xfrm>
            <a:off x="6381013" y="5280919"/>
            <a:ext cx="391692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57FCCD-C048-4A19-B1B5-826655FB9017}"/>
              </a:ext>
            </a:extLst>
          </p:cNvPr>
          <p:cNvSpPr txBox="1"/>
          <p:nvPr/>
        </p:nvSpPr>
        <p:spPr>
          <a:xfrm>
            <a:off x="6381013" y="4477715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More Options.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ECD5D8-26B1-4698-B710-1DBA5EBD7F2A}"/>
              </a:ext>
            </a:extLst>
          </p:cNvPr>
          <p:cNvSpPr txBox="1"/>
          <p:nvPr/>
        </p:nvSpPr>
        <p:spPr>
          <a:xfrm>
            <a:off x="1368851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83111F-011F-4EF8-BE64-42CD8DE63085}"/>
              </a:ext>
            </a:extLst>
          </p:cNvPr>
          <p:cNvSpPr txBox="1"/>
          <p:nvPr/>
        </p:nvSpPr>
        <p:spPr>
          <a:xfrm>
            <a:off x="1366892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826585-24B5-4AB1-B109-C4ABA2CD0C50}"/>
              </a:ext>
            </a:extLst>
          </p:cNvPr>
          <p:cNvSpPr txBox="1"/>
          <p:nvPr/>
        </p:nvSpPr>
        <p:spPr>
          <a:xfrm>
            <a:off x="1366891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5BF0D6-2F3B-499E-8842-A90D924B1C66}"/>
              </a:ext>
            </a:extLst>
          </p:cNvPr>
          <p:cNvSpPr txBox="1"/>
          <p:nvPr/>
        </p:nvSpPr>
        <p:spPr>
          <a:xfrm>
            <a:off x="3875952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344C7E2-94CA-4ECF-8102-0161BB310025}"/>
              </a:ext>
            </a:extLst>
          </p:cNvPr>
          <p:cNvSpPr txBox="1"/>
          <p:nvPr/>
        </p:nvSpPr>
        <p:spPr>
          <a:xfrm>
            <a:off x="3873993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21C364D-2628-48FF-A274-8DF9593E1769}"/>
              </a:ext>
            </a:extLst>
          </p:cNvPr>
          <p:cNvSpPr txBox="1"/>
          <p:nvPr/>
        </p:nvSpPr>
        <p:spPr>
          <a:xfrm>
            <a:off x="3873992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D31159-5E6D-44C6-8B44-039E4EB0D6AD}"/>
              </a:ext>
            </a:extLst>
          </p:cNvPr>
          <p:cNvSpPr txBox="1"/>
          <p:nvPr/>
        </p:nvSpPr>
        <p:spPr>
          <a:xfrm>
            <a:off x="6382973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E254EF9-8A83-4952-A664-C0D33EF3A6CE}"/>
              </a:ext>
            </a:extLst>
          </p:cNvPr>
          <p:cNvSpPr txBox="1"/>
          <p:nvPr/>
        </p:nvSpPr>
        <p:spPr>
          <a:xfrm>
            <a:off x="6381014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12F27F0-EA5A-4BD0-983B-B3A2F40EB04F}"/>
              </a:ext>
            </a:extLst>
          </p:cNvPr>
          <p:cNvSpPr txBox="1"/>
          <p:nvPr/>
        </p:nvSpPr>
        <p:spPr>
          <a:xfrm>
            <a:off x="6381013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7AF397-39C9-4483-98A5-80BE13EF8D36}"/>
              </a:ext>
            </a:extLst>
          </p:cNvPr>
          <p:cNvSpPr txBox="1"/>
          <p:nvPr/>
        </p:nvSpPr>
        <p:spPr>
          <a:xfrm>
            <a:off x="8888118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919085C-69BC-4BC8-A34E-B019A8694A85}"/>
              </a:ext>
            </a:extLst>
          </p:cNvPr>
          <p:cNvSpPr txBox="1"/>
          <p:nvPr/>
        </p:nvSpPr>
        <p:spPr>
          <a:xfrm>
            <a:off x="8886159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2087C35-6F8E-4931-BFDA-C998314F0765}"/>
              </a:ext>
            </a:extLst>
          </p:cNvPr>
          <p:cNvSpPr txBox="1"/>
          <p:nvPr/>
        </p:nvSpPr>
        <p:spPr>
          <a:xfrm>
            <a:off x="8886158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64E8013-40CD-4A11-8B5E-731631F4A9F0}"/>
              </a:ext>
            </a:extLst>
          </p:cNvPr>
          <p:cNvSpPr txBox="1"/>
          <p:nvPr/>
        </p:nvSpPr>
        <p:spPr>
          <a:xfrm>
            <a:off x="1366891" y="5280919"/>
            <a:ext cx="185874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neque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3C32860-4C8E-470F-9366-A8809D8280C6}"/>
              </a:ext>
            </a:extLst>
          </p:cNvPr>
          <p:cNvSpPr txBox="1"/>
          <p:nvPr/>
        </p:nvSpPr>
        <p:spPr>
          <a:xfrm>
            <a:off x="3872036" y="5280919"/>
            <a:ext cx="185874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euismod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89C2FEA-C66F-4F73-88C1-A665AED2A5A6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5182BD4-D2A0-423E-8D14-062BE8C460A7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B4CCA3D-EF71-4A93-8B04-5BA8C871AA86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6" name="Footer Placeholder 9">
            <a:extLst>
              <a:ext uri="{FF2B5EF4-FFF2-40B4-BE49-F238E27FC236}">
                <a16:creationId xmlns:a16="http://schemas.microsoft.com/office/drawing/2014/main" id="{179ED66A-67B1-4C2B-BFE4-C03591E874EC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7" name="Slide Number Placeholder 10">
            <a:extLst>
              <a:ext uri="{FF2B5EF4-FFF2-40B4-BE49-F238E27FC236}">
                <a16:creationId xmlns:a16="http://schemas.microsoft.com/office/drawing/2014/main" id="{1D46BD9F-634B-468E-937F-52C369FFA774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8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20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40E300-0B17-4F41-B4BF-CFEB64613A95}"/>
              </a:ext>
            </a:extLst>
          </p:cNvPr>
          <p:cNvSpPr txBox="1"/>
          <p:nvPr/>
        </p:nvSpPr>
        <p:spPr>
          <a:xfrm>
            <a:off x="3906520" y="294170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2022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AF926AD-225B-408B-8072-244A193ACBE3}"/>
              </a:ext>
            </a:extLst>
          </p:cNvPr>
          <p:cNvSpPr txBox="1"/>
          <p:nvPr/>
        </p:nvSpPr>
        <p:spPr>
          <a:xfrm>
            <a:off x="3904561" y="3182359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convallis massaa utan rutrum lectus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2875CB9-7B6D-4551-B996-AEC4BE5DA07B}"/>
              </a:ext>
            </a:extLst>
          </p:cNvPr>
          <p:cNvSpPr txBox="1"/>
          <p:nvPr/>
        </p:nvSpPr>
        <p:spPr>
          <a:xfrm>
            <a:off x="1368851" y="294170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4C07537-2800-49FB-9633-E8312B2799E8}"/>
              </a:ext>
            </a:extLst>
          </p:cNvPr>
          <p:cNvSpPr txBox="1"/>
          <p:nvPr/>
        </p:nvSpPr>
        <p:spPr>
          <a:xfrm>
            <a:off x="1366892" y="3182359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 metus. Integer luctus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A29B363-4840-486B-95EA-A29528760916}"/>
              </a:ext>
            </a:extLst>
          </p:cNvPr>
          <p:cNvSpPr txBox="1"/>
          <p:nvPr/>
        </p:nvSpPr>
        <p:spPr>
          <a:xfrm>
            <a:off x="6382893" y="2947030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FD56BFB-48B5-4909-8D4A-A96E3AB7E44E}"/>
              </a:ext>
            </a:extLst>
          </p:cNvPr>
          <p:cNvSpPr txBox="1"/>
          <p:nvPr/>
        </p:nvSpPr>
        <p:spPr>
          <a:xfrm>
            <a:off x="6380934" y="3187685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orcina feugiat suscipit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EFB18E-68BB-46E1-A1E8-2F66E39C9FB7}"/>
              </a:ext>
            </a:extLst>
          </p:cNvPr>
          <p:cNvSpPr txBox="1"/>
          <p:nvPr/>
        </p:nvSpPr>
        <p:spPr>
          <a:xfrm>
            <a:off x="8889915" y="2947030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92CA6F1-BD70-4F4A-8F6C-E936595AAFEB}"/>
              </a:ext>
            </a:extLst>
          </p:cNvPr>
          <p:cNvSpPr txBox="1"/>
          <p:nvPr/>
        </p:nvSpPr>
        <p:spPr>
          <a:xfrm>
            <a:off x="8887956" y="3187685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 commodo nislmaa augue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29D0571-DA10-4C20-86B8-44DBFF5F6E67}"/>
              </a:ext>
            </a:extLst>
          </p:cNvPr>
          <p:cNvSpPr txBox="1"/>
          <p:nvPr/>
        </p:nvSpPr>
        <p:spPr>
          <a:xfrm>
            <a:off x="1103396" y="1900481"/>
            <a:ext cx="3401304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0EF7E8-D416-4FDC-AB16-2F3B945A1871}"/>
              </a:ext>
            </a:extLst>
          </p:cNvPr>
          <p:cNvSpPr txBox="1"/>
          <p:nvPr/>
        </p:nvSpPr>
        <p:spPr>
          <a:xfrm>
            <a:off x="1103396" y="1097277"/>
            <a:ext cx="3401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Target.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8550EE8-8A87-422C-9F9B-E6CE2A88C76F}"/>
              </a:ext>
            </a:extLst>
          </p:cNvPr>
          <p:cNvSpPr txBox="1"/>
          <p:nvPr/>
        </p:nvSpPr>
        <p:spPr>
          <a:xfrm>
            <a:off x="3906520" y="4337085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2400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C1ACBED-376A-47F3-8674-515CD755939B}"/>
              </a:ext>
            </a:extLst>
          </p:cNvPr>
          <p:cNvSpPr txBox="1"/>
          <p:nvPr/>
        </p:nvSpPr>
        <p:spPr>
          <a:xfrm>
            <a:off x="1368851" y="4337085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1200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60087F0-F08B-4C65-8BA7-1CCB7E65846B}"/>
              </a:ext>
            </a:extLst>
          </p:cNvPr>
          <p:cNvSpPr txBox="1"/>
          <p:nvPr/>
        </p:nvSpPr>
        <p:spPr>
          <a:xfrm>
            <a:off x="6382893" y="4342411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3600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226CBE2-C7DD-4C5F-90DC-CF57590B988F}"/>
              </a:ext>
            </a:extLst>
          </p:cNvPr>
          <p:cNvSpPr txBox="1"/>
          <p:nvPr/>
        </p:nvSpPr>
        <p:spPr>
          <a:xfrm>
            <a:off x="8889915" y="4342411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F3663B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4800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54CB8A-F1E8-4367-9702-B82396265D4C}"/>
              </a:ext>
            </a:extLst>
          </p:cNvPr>
          <p:cNvSpPr/>
          <p:nvPr/>
        </p:nvSpPr>
        <p:spPr>
          <a:xfrm>
            <a:off x="1118237" y="2989806"/>
            <a:ext cx="64768" cy="64768"/>
          </a:xfrm>
          <a:prstGeom prst="ellipse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6D38F18-B55F-4F61-87B9-5C98A509D418}"/>
              </a:ext>
            </a:extLst>
          </p:cNvPr>
          <p:cNvSpPr txBox="1"/>
          <p:nvPr/>
        </p:nvSpPr>
        <p:spPr>
          <a:xfrm>
            <a:off x="3904561" y="4764146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convallis massaa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071630C-2CC1-4410-8545-C5933316F2F8}"/>
              </a:ext>
            </a:extLst>
          </p:cNvPr>
          <p:cNvSpPr txBox="1"/>
          <p:nvPr/>
        </p:nvSpPr>
        <p:spPr>
          <a:xfrm>
            <a:off x="1366892" y="4764146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81051D0-C309-454F-AFF0-864494F76C7B}"/>
              </a:ext>
            </a:extLst>
          </p:cNvPr>
          <p:cNvSpPr txBox="1"/>
          <p:nvPr/>
        </p:nvSpPr>
        <p:spPr>
          <a:xfrm>
            <a:off x="6380934" y="4769472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F0FC79D-8FBA-4B84-83E0-61E268CCD45B}"/>
              </a:ext>
            </a:extLst>
          </p:cNvPr>
          <p:cNvSpPr txBox="1"/>
          <p:nvPr/>
        </p:nvSpPr>
        <p:spPr>
          <a:xfrm>
            <a:off x="8887956" y="4769472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 coma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C62464A-A947-4BC9-A6CF-CDBE2FDF63D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0C97390-91BE-4659-AAFD-C91F0166C400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0D2A7D8-371D-4922-9EDD-833E24205BBB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7D56955-D202-45F8-B183-7E964DDB98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Footer Placeholder 9">
            <a:extLst>
              <a:ext uri="{FF2B5EF4-FFF2-40B4-BE49-F238E27FC236}">
                <a16:creationId xmlns:a16="http://schemas.microsoft.com/office/drawing/2014/main" id="{13A88DF2-E344-470A-90E5-8A62DF3DD83A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8" name="Slide Number Placeholder 10">
            <a:extLst>
              <a:ext uri="{FF2B5EF4-FFF2-40B4-BE49-F238E27FC236}">
                <a16:creationId xmlns:a16="http://schemas.microsoft.com/office/drawing/2014/main" id="{8E622A01-6F7C-4862-B2B7-35761BF44FD5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9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72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2921</Words>
  <Application>Microsoft Office PowerPoint</Application>
  <PresentationFormat>Widescreen</PresentationFormat>
  <Paragraphs>673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Calibri</vt:lpstr>
      <vt:lpstr>Montserrat ExtraBold</vt:lpstr>
      <vt:lpstr>Montserrat SemiBold</vt:lpstr>
      <vt:lpstr>Oxygen bold</vt:lpstr>
      <vt:lpstr>Oxygen Light</vt:lpstr>
      <vt:lpstr>Poppins</vt:lpstr>
      <vt:lpstr>Poppins ExtraBold</vt:lpstr>
      <vt:lpstr>Poppins Light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Permana Maliq</cp:lastModifiedBy>
  <cp:revision>155</cp:revision>
  <dcterms:created xsi:type="dcterms:W3CDTF">2021-08-07T05:32:27Z</dcterms:created>
  <dcterms:modified xsi:type="dcterms:W3CDTF">2021-08-08T10:15:54Z</dcterms:modified>
</cp:coreProperties>
</file>